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sldIdLst>
    <p:sldId id="256" r:id="rId2"/>
    <p:sldId id="318" r:id="rId3"/>
    <p:sldId id="290" r:id="rId4"/>
    <p:sldId id="291" r:id="rId5"/>
    <p:sldId id="292" r:id="rId6"/>
    <p:sldId id="272" r:id="rId7"/>
    <p:sldId id="349" r:id="rId8"/>
    <p:sldId id="322" r:id="rId9"/>
    <p:sldId id="285" r:id="rId10"/>
    <p:sldId id="286" r:id="rId11"/>
    <p:sldId id="294" r:id="rId12"/>
    <p:sldId id="298" r:id="rId13"/>
    <p:sldId id="324" r:id="rId14"/>
    <p:sldId id="327" r:id="rId15"/>
    <p:sldId id="326" r:id="rId16"/>
    <p:sldId id="319" r:id="rId17"/>
    <p:sldId id="320" r:id="rId18"/>
    <p:sldId id="321" r:id="rId19"/>
    <p:sldId id="304" r:id="rId20"/>
    <p:sldId id="287" r:id="rId21"/>
    <p:sldId id="293" r:id="rId22"/>
    <p:sldId id="288" r:id="rId23"/>
    <p:sldId id="289" r:id="rId24"/>
    <p:sldId id="328" r:id="rId25"/>
    <p:sldId id="329" r:id="rId26"/>
    <p:sldId id="330" r:id="rId27"/>
    <p:sldId id="331" r:id="rId28"/>
    <p:sldId id="332" r:id="rId29"/>
    <p:sldId id="333" r:id="rId30"/>
    <p:sldId id="334" r:id="rId31"/>
    <p:sldId id="301" r:id="rId32"/>
    <p:sldId id="307" r:id="rId33"/>
    <p:sldId id="335" r:id="rId34"/>
    <p:sldId id="336" r:id="rId35"/>
    <p:sldId id="309" r:id="rId36"/>
    <p:sldId id="337" r:id="rId37"/>
    <p:sldId id="338" r:id="rId38"/>
    <p:sldId id="339" r:id="rId39"/>
    <p:sldId id="340" r:id="rId40"/>
    <p:sldId id="312" r:id="rId41"/>
    <p:sldId id="313" r:id="rId42"/>
    <p:sldId id="341" r:id="rId43"/>
    <p:sldId id="342" r:id="rId44"/>
    <p:sldId id="343" r:id="rId45"/>
    <p:sldId id="345" r:id="rId46"/>
    <p:sldId id="346" r:id="rId47"/>
    <p:sldId id="347" r:id="rId48"/>
    <p:sldId id="348" r:id="rId49"/>
    <p:sldId id="350" r:id="rId50"/>
    <p:sldId id="351" r:id="rId51"/>
    <p:sldId id="352" r:id="rId52"/>
    <p:sldId id="279" r:id="rId53"/>
    <p:sldId id="280" r:id="rId54"/>
    <p:sldId id="281" r:id="rId55"/>
    <p:sldId id="282" r:id="rId56"/>
    <p:sldId id="28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3" autoAdjust="0"/>
    <p:restoredTop sz="94660"/>
  </p:normalViewPr>
  <p:slideViewPr>
    <p:cSldViewPr snapToGrid="0">
      <p:cViewPr varScale="1">
        <p:scale>
          <a:sx n="114" d="100"/>
          <a:sy n="114" d="100"/>
        </p:scale>
        <p:origin x="18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2C20C-811E-448F-A876-8D534EE68684}" type="datetimeFigureOut">
              <a:rPr lang="en-US" smtClean="0"/>
              <a:t>9/28/2020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21BA-8874-41B4-B7CC-9B003102B918}" type="slidenum">
              <a:rPr lang="en-US" smtClean="0"/>
              <a:t>‹#›</a:t>
            </a:fld>
            <a:endParaRPr lang="en-US"/>
          </a:p>
        </p:txBody>
      </p:sp>
    </p:spTree>
    <p:extLst>
      <p:ext uri="{BB962C8B-B14F-4D97-AF65-F5344CB8AC3E}">
        <p14:creationId xmlns:p14="http://schemas.microsoft.com/office/powerpoint/2010/main" val="205890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D49D-2BEC-45AE-876C-4811E935F0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32ED45-D91F-4180-944D-BBEE55BF8B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4325C2-DD46-43C6-AEBB-0CC0C51C812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5090BB-E480-42F3-88FB-588E840099F6}"/>
              </a:ext>
            </a:extLst>
          </p:cNvPr>
          <p:cNvSpPr>
            <a:spLocks noGrp="1"/>
          </p:cNvSpPr>
          <p:nvPr>
            <p:ph type="ftr" sz="quarter" idx="11"/>
          </p:nvPr>
        </p:nvSpPr>
        <p:spPr/>
        <p:txBody>
          <a:bodyPr/>
          <a:lstStyle/>
          <a:p>
            <a:r>
              <a:rPr lang="en-US"/>
              <a:t>www.gophersport.com    www.canadago4sport.com</a:t>
            </a:r>
          </a:p>
        </p:txBody>
      </p:sp>
      <p:sp>
        <p:nvSpPr>
          <p:cNvPr id="6" name="Slide Number Placeholder 5">
            <a:extLst>
              <a:ext uri="{FF2B5EF4-FFF2-40B4-BE49-F238E27FC236}">
                <a16:creationId xmlns:a16="http://schemas.microsoft.com/office/drawing/2014/main" id="{98002200-C8B7-44DB-B1ED-0631635302F2}"/>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328720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9D01-3D73-42B2-8685-11D29E4C78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D38339-5E72-4DE7-8A70-9582ADE40E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246A0-42BD-4AD5-917E-4B46AB9925B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B40D5F1-EFFC-43C7-99DA-0B7DE5058087}"/>
              </a:ext>
            </a:extLst>
          </p:cNvPr>
          <p:cNvSpPr>
            <a:spLocks noGrp="1"/>
          </p:cNvSpPr>
          <p:nvPr>
            <p:ph type="ftr" sz="quarter" idx="11"/>
          </p:nvPr>
        </p:nvSpPr>
        <p:spPr/>
        <p:txBody>
          <a:bodyPr/>
          <a:lstStyle/>
          <a:p>
            <a:r>
              <a:rPr lang="en-US"/>
              <a:t>www.gophersport.com    www.canadago4sport.com</a:t>
            </a:r>
          </a:p>
        </p:txBody>
      </p:sp>
      <p:sp>
        <p:nvSpPr>
          <p:cNvPr id="6" name="Slide Number Placeholder 5">
            <a:extLst>
              <a:ext uri="{FF2B5EF4-FFF2-40B4-BE49-F238E27FC236}">
                <a16:creationId xmlns:a16="http://schemas.microsoft.com/office/drawing/2014/main" id="{7AA4B60A-C5F0-441C-8ECE-B12AF33FD789}"/>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165149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4DEBE-7B5C-4869-8DAE-23C1C0BB5C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AF7E38-34F1-4D02-8953-9B821F796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3B2D2-9FBC-4B23-A65B-98E38EACC24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50D93E7-2D20-4A7F-9168-254F6EBA5E03}"/>
              </a:ext>
            </a:extLst>
          </p:cNvPr>
          <p:cNvSpPr>
            <a:spLocks noGrp="1"/>
          </p:cNvSpPr>
          <p:nvPr>
            <p:ph type="ftr" sz="quarter" idx="11"/>
          </p:nvPr>
        </p:nvSpPr>
        <p:spPr/>
        <p:txBody>
          <a:bodyPr/>
          <a:lstStyle/>
          <a:p>
            <a:r>
              <a:rPr lang="en-US"/>
              <a:t>www.gophersport.com    www.canadago4sport.com</a:t>
            </a:r>
          </a:p>
        </p:txBody>
      </p:sp>
      <p:sp>
        <p:nvSpPr>
          <p:cNvPr id="6" name="Slide Number Placeholder 5">
            <a:extLst>
              <a:ext uri="{FF2B5EF4-FFF2-40B4-BE49-F238E27FC236}">
                <a16:creationId xmlns:a16="http://schemas.microsoft.com/office/drawing/2014/main" id="{64CEF70A-6542-47AD-A652-4CDC3AA5DD11}"/>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414856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489B-E44C-409A-AF24-65BAAF8CE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DD5258-6444-4716-8154-0BEC4AC281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67259-0C18-4284-8F0C-23C32BF992E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3A8ABA0-D1F6-4AA4-9A83-203E832268D1}"/>
              </a:ext>
            </a:extLst>
          </p:cNvPr>
          <p:cNvSpPr>
            <a:spLocks noGrp="1"/>
          </p:cNvSpPr>
          <p:nvPr>
            <p:ph type="ftr" sz="quarter" idx="11"/>
          </p:nvPr>
        </p:nvSpPr>
        <p:spPr/>
        <p:txBody>
          <a:bodyPr/>
          <a:lstStyle/>
          <a:p>
            <a:r>
              <a:rPr lang="en-US"/>
              <a:t>www.gophersport.com    www.canadago4sport.com</a:t>
            </a:r>
          </a:p>
        </p:txBody>
      </p:sp>
      <p:sp>
        <p:nvSpPr>
          <p:cNvPr id="6" name="Slide Number Placeholder 5">
            <a:extLst>
              <a:ext uri="{FF2B5EF4-FFF2-40B4-BE49-F238E27FC236}">
                <a16:creationId xmlns:a16="http://schemas.microsoft.com/office/drawing/2014/main" id="{0FEFB17D-0E01-4784-98A7-76373E3E9648}"/>
              </a:ext>
            </a:extLst>
          </p:cNvPr>
          <p:cNvSpPr>
            <a:spLocks noGrp="1"/>
          </p:cNvSpPr>
          <p:nvPr>
            <p:ph type="sldNum" sz="quarter" idx="12"/>
          </p:nvPr>
        </p:nvSpPr>
        <p:spPr/>
        <p:txBody>
          <a:bodyPr/>
          <a:lstStyle/>
          <a:p>
            <a:fld id="{ADE010BB-8A0A-44C6-A34B-43819450A25B}" type="slidenum">
              <a:rPr lang="en-US" smtClean="0"/>
              <a:t>‹#›</a:t>
            </a:fld>
            <a:endParaRPr lang="en-US"/>
          </a:p>
        </p:txBody>
      </p:sp>
      <p:pic>
        <p:nvPicPr>
          <p:cNvPr id="9" name="Picture 8">
            <a:extLst>
              <a:ext uri="{FF2B5EF4-FFF2-40B4-BE49-F238E27FC236}">
                <a16:creationId xmlns:a16="http://schemas.microsoft.com/office/drawing/2014/main" id="{42812720-E155-4EA5-AC43-B4C70BCA98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0807" y="6356350"/>
            <a:ext cx="1746129" cy="365125"/>
          </a:xfrm>
          <a:prstGeom prst="rect">
            <a:avLst/>
          </a:prstGeom>
        </p:spPr>
      </p:pic>
    </p:spTree>
    <p:extLst>
      <p:ext uri="{BB962C8B-B14F-4D97-AF65-F5344CB8AC3E}">
        <p14:creationId xmlns:p14="http://schemas.microsoft.com/office/powerpoint/2010/main" val="40968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EC9B-AFD5-413F-A62C-48E58F19DE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200FF-C25A-43B9-9664-476A5409AD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2EF31F-5B79-4BF3-BF28-C27C79A7B00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8B0190-C308-4631-824E-2655434835B1}"/>
              </a:ext>
            </a:extLst>
          </p:cNvPr>
          <p:cNvSpPr>
            <a:spLocks noGrp="1"/>
          </p:cNvSpPr>
          <p:nvPr>
            <p:ph type="ftr" sz="quarter" idx="11"/>
          </p:nvPr>
        </p:nvSpPr>
        <p:spPr/>
        <p:txBody>
          <a:bodyPr/>
          <a:lstStyle/>
          <a:p>
            <a:r>
              <a:rPr lang="en-US"/>
              <a:t>www.gophersport.com    www.canadago4sport.com</a:t>
            </a:r>
          </a:p>
        </p:txBody>
      </p:sp>
      <p:sp>
        <p:nvSpPr>
          <p:cNvPr id="6" name="Slide Number Placeholder 5">
            <a:extLst>
              <a:ext uri="{FF2B5EF4-FFF2-40B4-BE49-F238E27FC236}">
                <a16:creationId xmlns:a16="http://schemas.microsoft.com/office/drawing/2014/main" id="{3A638406-59D6-4E98-8A02-0EEE0745455B}"/>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310237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1E69-D7C1-43EC-8F7F-F78731825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B8AD56-FEAE-4938-8A0B-C0191D761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BA1CE3-14E7-462A-8585-B7ABE0AC46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BFCF95-070E-441F-95D0-E4F0379C8E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87F89BC-F9D2-4E7A-899D-7D46644D88FC}"/>
              </a:ext>
            </a:extLst>
          </p:cNvPr>
          <p:cNvSpPr>
            <a:spLocks noGrp="1"/>
          </p:cNvSpPr>
          <p:nvPr>
            <p:ph type="ftr" sz="quarter" idx="11"/>
          </p:nvPr>
        </p:nvSpPr>
        <p:spPr/>
        <p:txBody>
          <a:bodyPr/>
          <a:lstStyle/>
          <a:p>
            <a:r>
              <a:rPr lang="en-US"/>
              <a:t>www.gophersport.com    www.canadago4sport.com</a:t>
            </a:r>
          </a:p>
        </p:txBody>
      </p:sp>
      <p:sp>
        <p:nvSpPr>
          <p:cNvPr id="7" name="Slide Number Placeholder 6">
            <a:extLst>
              <a:ext uri="{FF2B5EF4-FFF2-40B4-BE49-F238E27FC236}">
                <a16:creationId xmlns:a16="http://schemas.microsoft.com/office/drawing/2014/main" id="{59002D25-81FD-4A4F-927C-CD1EA174A243}"/>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16178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2298-AACF-431B-98D8-5D8E05AAA2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55213C-36CF-47B1-8DEF-1FB4AFEB8D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CF194-75A6-4128-B9CB-66E8D502B9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149D31-44AF-4972-818A-635348476F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3AF6A-1D78-4E11-B85D-EE5CC74015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596812-B73D-48D4-A58F-DF5F944205F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66A2C18-3CDA-4A33-AA92-C74EAECCE8E8}"/>
              </a:ext>
            </a:extLst>
          </p:cNvPr>
          <p:cNvSpPr>
            <a:spLocks noGrp="1"/>
          </p:cNvSpPr>
          <p:nvPr>
            <p:ph type="ftr" sz="quarter" idx="11"/>
          </p:nvPr>
        </p:nvSpPr>
        <p:spPr/>
        <p:txBody>
          <a:bodyPr/>
          <a:lstStyle/>
          <a:p>
            <a:r>
              <a:rPr lang="en-US"/>
              <a:t>www.gophersport.com    www.canadago4sport.com</a:t>
            </a:r>
          </a:p>
        </p:txBody>
      </p:sp>
      <p:sp>
        <p:nvSpPr>
          <p:cNvPr id="9" name="Slide Number Placeholder 8">
            <a:extLst>
              <a:ext uri="{FF2B5EF4-FFF2-40B4-BE49-F238E27FC236}">
                <a16:creationId xmlns:a16="http://schemas.microsoft.com/office/drawing/2014/main" id="{AF268392-AD84-448D-B60D-201572EAF309}"/>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273020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57E4-C3F3-4D27-9AFC-DDD63A4492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AE8405-4D24-4760-B6E2-6E905D2D953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0A4DC16-8C64-46D4-8872-FFFAB62FF0D2}"/>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444AEFBE-C8FA-4D78-84B6-01BF0BE8757D}"/>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71774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9E32A-FE58-445B-8B40-B1B68C959A4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86680F4-7072-4A7E-9EF4-F30E7CF28228}"/>
              </a:ext>
            </a:extLst>
          </p:cNvPr>
          <p:cNvSpPr>
            <a:spLocks noGrp="1"/>
          </p:cNvSpPr>
          <p:nvPr>
            <p:ph type="ftr" sz="quarter" idx="11"/>
          </p:nvPr>
        </p:nvSpPr>
        <p:spPr/>
        <p:txBody>
          <a:bodyPr/>
          <a:lstStyle/>
          <a:p>
            <a:r>
              <a:rPr lang="en-US"/>
              <a:t>www.gophersport.com    www.canadago4sport.com</a:t>
            </a:r>
          </a:p>
        </p:txBody>
      </p:sp>
      <p:sp>
        <p:nvSpPr>
          <p:cNvPr id="4" name="Slide Number Placeholder 3">
            <a:extLst>
              <a:ext uri="{FF2B5EF4-FFF2-40B4-BE49-F238E27FC236}">
                <a16:creationId xmlns:a16="http://schemas.microsoft.com/office/drawing/2014/main" id="{D4AEC60E-FEC7-46A6-BCC9-9394F77646ED}"/>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43153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6C3B-2422-4EE4-BC05-32F759602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C016BD-B71B-46DD-8125-006FC4BE1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285B15-443E-4D70-BC90-F5D6E24D0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EFD5F7-FCED-4238-B547-14E9696A7CE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C5846D-0981-404F-91C3-52A59A0B655E}"/>
              </a:ext>
            </a:extLst>
          </p:cNvPr>
          <p:cNvSpPr>
            <a:spLocks noGrp="1"/>
          </p:cNvSpPr>
          <p:nvPr>
            <p:ph type="ftr" sz="quarter" idx="11"/>
          </p:nvPr>
        </p:nvSpPr>
        <p:spPr/>
        <p:txBody>
          <a:bodyPr/>
          <a:lstStyle/>
          <a:p>
            <a:r>
              <a:rPr lang="en-US"/>
              <a:t>www.gophersport.com    www.canadago4sport.com</a:t>
            </a:r>
          </a:p>
        </p:txBody>
      </p:sp>
      <p:sp>
        <p:nvSpPr>
          <p:cNvPr id="7" name="Slide Number Placeholder 6">
            <a:extLst>
              <a:ext uri="{FF2B5EF4-FFF2-40B4-BE49-F238E27FC236}">
                <a16:creationId xmlns:a16="http://schemas.microsoft.com/office/drawing/2014/main" id="{E5D3BA87-2D66-4D5A-BC5C-1011EDF845D4}"/>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222234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20FA-BBA9-47DC-8BF1-44B6CD4DD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7FDB59-D9BC-4F5F-BDE5-AB5BE6743E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87BE1E-E98E-4BC7-B7A2-EA8AC6DE5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500133-8247-4315-BCCA-DB496029383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EC2D2B7-9F50-4BE2-A334-726FDFDA030E}"/>
              </a:ext>
            </a:extLst>
          </p:cNvPr>
          <p:cNvSpPr>
            <a:spLocks noGrp="1"/>
          </p:cNvSpPr>
          <p:nvPr>
            <p:ph type="ftr" sz="quarter" idx="11"/>
          </p:nvPr>
        </p:nvSpPr>
        <p:spPr/>
        <p:txBody>
          <a:bodyPr/>
          <a:lstStyle/>
          <a:p>
            <a:r>
              <a:rPr lang="en-US"/>
              <a:t>www.gophersport.com    www.canadago4sport.com</a:t>
            </a:r>
          </a:p>
        </p:txBody>
      </p:sp>
      <p:sp>
        <p:nvSpPr>
          <p:cNvPr id="7" name="Slide Number Placeholder 6">
            <a:extLst>
              <a:ext uri="{FF2B5EF4-FFF2-40B4-BE49-F238E27FC236}">
                <a16:creationId xmlns:a16="http://schemas.microsoft.com/office/drawing/2014/main" id="{F3B22DDE-22AA-4D9E-B13D-DA4BCAF1CADD}"/>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31696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23A611-CBE5-4198-B1E1-A872DF748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1A7F64-F231-4761-9987-5CE3E7D3E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C60F19-ACD0-4CF1-B2E6-6179CE00F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84D5FB-4B15-480B-AEDB-7DED05EBF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www.gophersport.com    www.canadago4sport.com</a:t>
            </a:r>
          </a:p>
        </p:txBody>
      </p:sp>
      <p:sp>
        <p:nvSpPr>
          <p:cNvPr id="6" name="Slide Number Placeholder 5">
            <a:extLst>
              <a:ext uri="{FF2B5EF4-FFF2-40B4-BE49-F238E27FC236}">
                <a16:creationId xmlns:a16="http://schemas.microsoft.com/office/drawing/2014/main" id="{C324E9F6-D8A7-4D21-AAAC-2FBF0C41C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010BB-8A0A-44C6-A34B-43819450A25B}" type="slidenum">
              <a:rPr lang="en-US" smtClean="0"/>
              <a:t>‹#›</a:t>
            </a:fld>
            <a:endParaRPr lang="en-US"/>
          </a:p>
        </p:txBody>
      </p:sp>
    </p:spTree>
    <p:extLst>
      <p:ext uri="{BB962C8B-B14F-4D97-AF65-F5344CB8AC3E}">
        <p14:creationId xmlns:p14="http://schemas.microsoft.com/office/powerpoint/2010/main" val="3123026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BYL50@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anadago4sport.com/Target1/Tape-Roll-Bowl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nadago4sport.com/Manipulative-Retain/Balance-Two-Ball" TargetMode="External"/><Relationship Id="rId2" Type="http://schemas.openxmlformats.org/officeDocument/2006/relationships/slideLayout" Target="../slideLayouts/slideLayout2.xml"/><Relationship Id="rId1" Type="http://schemas.openxmlformats.org/officeDocument/2006/relationships/video" Target="https://www.youtube.com/embed/0vnPRsKQZkE?feature=oembed"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s://www.canadago4sport.com/Manipulative-Retain/Double-Dribble" TargetMode="External"/><Relationship Id="rId2" Type="http://schemas.openxmlformats.org/officeDocument/2006/relationships/slideLayout" Target="../slideLayouts/slideLayout2.xml"/><Relationship Id="rId1" Type="http://schemas.openxmlformats.org/officeDocument/2006/relationships/video" Target="https://www.youtube.com/embed/UU-yzyf7bZc?feature=oembed"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s://www.canadago4sport.com/Manipulative-Retain/Soccer-Juggle-with-360" TargetMode="External"/><Relationship Id="rId2" Type="http://schemas.openxmlformats.org/officeDocument/2006/relationships/slideLayout" Target="../slideLayouts/slideLayout2.xml"/><Relationship Id="rId1" Type="http://schemas.openxmlformats.org/officeDocument/2006/relationships/video" Target="https://www.youtube.com/embed/dETCMay7uD0?feature=oembed"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s://www.canadago4sport.com/Manipulative-Send/Throw-to-a-Wall-Relay" TargetMode="External"/><Relationship Id="rId2" Type="http://schemas.openxmlformats.org/officeDocument/2006/relationships/slideLayout" Target="../slideLayouts/slideLayout2.xml"/><Relationship Id="rId1" Type="http://schemas.openxmlformats.org/officeDocument/2006/relationships/video" Target="https://www.youtube.com/embed/IjuWtk4gf6c?feature=oembed"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go4sport.com/Manipulative-Send/-Bird%2FBall-Juggle" TargetMode="External"/><Relationship Id="rId2" Type="http://schemas.openxmlformats.org/officeDocument/2006/relationships/slideLayout" Target="../slideLayouts/slideLayout2.xml"/><Relationship Id="rId1" Type="http://schemas.openxmlformats.org/officeDocument/2006/relationships/video" Target="https://www.youtube.com/embed/9lpQdYVGLOY?feature=oembed"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hyperlink" Target="https://www.cdc.gov/coronavirus/2019-ncov/prevent-getting-sick/how-covid-spread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nadago4sport.com/Net/Two-Square-Stability-Ball" TargetMode="External"/><Relationship Id="rId2" Type="http://schemas.openxmlformats.org/officeDocument/2006/relationships/hyperlink" Target="https://www.canadago4sport.com/Net/Width-and-Depth"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nadago4sport.com/Manipulative-Send/Noodle-Toss-Pairs" TargetMode="External"/><Relationship Id="rId2" Type="http://schemas.openxmlformats.org/officeDocument/2006/relationships/slideLayout" Target="../slideLayouts/slideLayout2.xml"/><Relationship Id="rId1" Type="http://schemas.openxmlformats.org/officeDocument/2006/relationships/video" Target="https://www.youtube.com/embed/5Lxx6bUjSbQ?feature=oembed"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nadago4sport.com/Target1/Backwards-Partner-Bowling" TargetMode="External"/><Relationship Id="rId2" Type="http://schemas.openxmlformats.org/officeDocument/2006/relationships/slideLayout" Target="../slideLayouts/slideLayout2.xml"/><Relationship Id="rId1" Type="http://schemas.openxmlformats.org/officeDocument/2006/relationships/video" Target="https://www.youtube.com/embed/f89C1qwr4jA?feature=oembed" TargetMode="Externa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hyperlink" Target="https://www.canadago4sport.com/Target1/Ace-Chase-Two-Square" TargetMode="External"/><Relationship Id="rId2" Type="http://schemas.openxmlformats.org/officeDocument/2006/relationships/slideLayout" Target="../slideLayouts/slideLayout2.xml"/><Relationship Id="rId1" Type="http://schemas.openxmlformats.org/officeDocument/2006/relationships/video" Target="https://www.youtube.com/embed/OTc_eaNIO3c?feature=oembed" TargetMode="Externa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hyperlink" Target="https://www.canadago4sport.com/Net/Width-and-Depth" TargetMode="External"/><Relationship Id="rId2" Type="http://schemas.openxmlformats.org/officeDocument/2006/relationships/slideLayout" Target="../slideLayouts/slideLayout2.xml"/><Relationship Id="rId1" Type="http://schemas.openxmlformats.org/officeDocument/2006/relationships/video" Target="https://www.youtube.com/embed/bCGHpdD8bUo?feature=oembed" TargetMode="Externa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hyperlink" Target="https://www.canadago4sport.com/Manipulative-Send/Scoop-to-Wall" TargetMode="External"/><Relationship Id="rId2" Type="http://schemas.openxmlformats.org/officeDocument/2006/relationships/slideLayout" Target="../slideLayouts/slideLayout2.xml"/><Relationship Id="rId1" Type="http://schemas.openxmlformats.org/officeDocument/2006/relationships/video" Target="https://www.youtube.com/embed/asNWFXhBZ7w?feature=oembed" TargetMode="Externa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hyperlink" Target="https://www.canadago4sport.com/Manipulative-Send/Toss-in-the-Towel" TargetMode="External"/><Relationship Id="rId2" Type="http://schemas.openxmlformats.org/officeDocument/2006/relationships/slideLayout" Target="../slideLayouts/slideLayout2.xml"/><Relationship Id="rId1" Type="http://schemas.openxmlformats.org/officeDocument/2006/relationships/video" Target="https://www.youtube.com/embed/WweYQB-mOpc?feature=oembed" TargetMode="Externa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hyperlink" Target="https://www.canadago4sport.com/Manipulative-Send/Two-Player-Juggle" TargetMode="External"/><Relationship Id="rId2" Type="http://schemas.openxmlformats.org/officeDocument/2006/relationships/slideLayout" Target="../slideLayouts/slideLayout2.xml"/><Relationship Id="rId1" Type="http://schemas.openxmlformats.org/officeDocument/2006/relationships/video" Target="https://www.youtube.com/embed/IXjFEvkjG5A?feature=oembed" TargetMode="Externa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hyperlink" Target="https://www.canadago4sport.com/Manipulative-Receive/Feet-to-Feet-Hockey" TargetMode="External"/><Relationship Id="rId2" Type="http://schemas.openxmlformats.org/officeDocument/2006/relationships/slideLayout" Target="../slideLayouts/slideLayout2.xml"/><Relationship Id="rId1" Type="http://schemas.openxmlformats.org/officeDocument/2006/relationships/video" Target="https://www.youtube.com/embed/kmGqzaPTiSM?feature=oembed" TargetMode="Externa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hyperlink" Target="https://www.canadago4sport.com/Manipulative-Receive/Kaboom" TargetMode="External"/><Relationship Id="rId2" Type="http://schemas.openxmlformats.org/officeDocument/2006/relationships/slideLayout" Target="../slideLayouts/slideLayout2.xml"/><Relationship Id="rId1" Type="http://schemas.openxmlformats.org/officeDocument/2006/relationships/video" Target="https://www.youtube.com/embed/jdX_K7zywKc?feature=oembed" TargetMode="Externa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hyperlink" Target="https://www.canadago4sport.com/Manipulative-Receive/Woobly-Balloon" TargetMode="External"/><Relationship Id="rId2" Type="http://schemas.openxmlformats.org/officeDocument/2006/relationships/slideLayout" Target="../slideLayouts/slideLayout2.xml"/><Relationship Id="rId1" Type="http://schemas.openxmlformats.org/officeDocument/2006/relationships/video" Target="https://www.youtube.com/embed/8yj_wlo6P7Y?feature=oembed" TargetMode="Externa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hyperlink" Target="https://www.canadago4sport.com/Numeracy/Active-Checkers" TargetMode="External"/><Relationship Id="rId2" Type="http://schemas.openxmlformats.org/officeDocument/2006/relationships/slideLayout" Target="../slideLayouts/slideLayout2.xml"/><Relationship Id="rId1" Type="http://schemas.openxmlformats.org/officeDocument/2006/relationships/video" Target="https://www.youtube.com/embed/MaBg1uwhHJ8?feature=oembed" TargetMode="Externa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hyperlink" Target="https://youtu.be/c-mKFTRXOS8" TargetMode="External"/><Relationship Id="rId2" Type="http://schemas.openxmlformats.org/officeDocument/2006/relationships/slideLayout" Target="../slideLayouts/slideLayout2.xml"/><Relationship Id="rId1" Type="http://schemas.openxmlformats.org/officeDocument/2006/relationships/video" Target="https://www.youtube.com/embed/c-mKFTRXOS8?feature=oembed" TargetMode="External"/><Relationship Id="rId5" Type="http://schemas.openxmlformats.org/officeDocument/2006/relationships/image" Target="../media/image2.jpeg"/><Relationship Id="rId4" Type="http://schemas.openxmlformats.org/officeDocument/2006/relationships/hyperlink" Target="https://www.canadago4sport.com/Target1/Hula-Hoop-Horseshoe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canadago4sport.com/Numeracy/Connect-Four-Up" TargetMode="External"/><Relationship Id="rId2" Type="http://schemas.openxmlformats.org/officeDocument/2006/relationships/slideLayout" Target="../slideLayouts/slideLayout2.xml"/><Relationship Id="rId1" Type="http://schemas.openxmlformats.org/officeDocument/2006/relationships/video" Target="https://www.youtube.com/embed/wJIB3BOdzTk?feature=oembed" TargetMode="Externa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hyperlink" Target="https://www.canadago4sport.com/conferences-and-workshop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anadago4sport.com/Locomotor/Topple-Three-Up" TargetMode="External"/><Relationship Id="rId2" Type="http://schemas.openxmlformats.org/officeDocument/2006/relationships/slideLayout" Target="../slideLayouts/slideLayout2.xml"/><Relationship Id="rId1" Type="http://schemas.openxmlformats.org/officeDocument/2006/relationships/video" Target="https://www.youtube.com/embed/XYu2KaTT0sA?feature=oembed" TargetMode="Externa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hyperlink" Target="https://www.canadago4sport.com/Locomotor/Anaerobic-Beanbag-Race" TargetMode="External"/><Relationship Id="rId2" Type="http://schemas.openxmlformats.org/officeDocument/2006/relationships/slideLayout" Target="../slideLayouts/slideLayout2.xml"/><Relationship Id="rId1" Type="http://schemas.openxmlformats.org/officeDocument/2006/relationships/video" Target="https://www.youtube.com/embed/0DZq5u_dT9o?feature=oembed" TargetMode="Externa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hyperlink" Target="https://www.canadago4sport.com/Numeracy/Topple-Double-Tic-Tac" TargetMode="External"/><Relationship Id="rId2" Type="http://schemas.openxmlformats.org/officeDocument/2006/relationships/slideLayout" Target="../slideLayouts/slideLayout2.xml"/><Relationship Id="rId1" Type="http://schemas.openxmlformats.org/officeDocument/2006/relationships/video" Target="https://www.youtube.com/embed/ULqfius7HyA?feature=oembed" TargetMode="Externa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hyperlink" Target="https://www.canadago4sport.com/Numeracy/Planks-till-odd" TargetMode="External"/><Relationship Id="rId2" Type="http://schemas.openxmlformats.org/officeDocument/2006/relationships/slideLayout" Target="../slideLayouts/slideLayout2.xml"/><Relationship Id="rId1" Type="http://schemas.openxmlformats.org/officeDocument/2006/relationships/video" Target="https://www.youtube.com/embed/jXJffy3oZMM?feature=oembed" TargetMode="Externa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hyperlink" Target="https://www.canadago4sport.com/Combative/Noodle-Toe-Tap" TargetMode="External"/><Relationship Id="rId2" Type="http://schemas.openxmlformats.org/officeDocument/2006/relationships/slideLayout" Target="../slideLayouts/slideLayout2.xml"/><Relationship Id="rId1" Type="http://schemas.openxmlformats.org/officeDocument/2006/relationships/video" Target="https://www.youtube.com/embed/JWEXcQxU5ys?feature=oembed" TargetMode="Externa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hyperlink" Target="https://www.canadago4sport.com/Warmups/Push-Up-Hockey-in-Pairs" TargetMode="External"/><Relationship Id="rId2" Type="http://schemas.openxmlformats.org/officeDocument/2006/relationships/slideLayout" Target="../slideLayouts/slideLayout2.xml"/><Relationship Id="rId1" Type="http://schemas.openxmlformats.org/officeDocument/2006/relationships/video" Target="https://www.youtube.com/embed/_J0OH0njBWs?feature=oembed" TargetMode="Externa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hyperlink" Target="https://www.canadago4sport.com/Warmups/One-Hand-Push-Up" TargetMode="External"/><Relationship Id="rId2" Type="http://schemas.openxmlformats.org/officeDocument/2006/relationships/slideLayout" Target="../slideLayouts/slideLayout2.xml"/><Relationship Id="rId1" Type="http://schemas.openxmlformats.org/officeDocument/2006/relationships/video" Target="https://www.youtube.com/embed/mItELUzJolo?feature=oembed" TargetMode="Externa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hyperlink" Target="https://www.canadago4sport.com/Stability-Ball1/Butt-Sit-Pass" TargetMode="External"/><Relationship Id="rId2" Type="http://schemas.openxmlformats.org/officeDocument/2006/relationships/slideLayout" Target="../slideLayouts/slideLayout2.xml"/><Relationship Id="rId1" Type="http://schemas.openxmlformats.org/officeDocument/2006/relationships/video" Target="https://www.youtube.com/embed/6w5SW7kCVd8?feature=oembed" TargetMode="Externa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hyperlink" Target="https://www.canadago4sport.com/Target1/Hula-Hoop-Horseshoes-Race" TargetMode="External"/><Relationship Id="rId2" Type="http://schemas.openxmlformats.org/officeDocument/2006/relationships/slideLayout" Target="../slideLayouts/slideLayout2.xml"/><Relationship Id="rId1" Type="http://schemas.openxmlformats.org/officeDocument/2006/relationships/video" Target="https://www.youtube.com/embed/D-lAsMyun3M?feature=oembed" TargetMode="Externa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hyperlink" Target="https://www.canadago4sport.com/Stability-Ball1/Round-the-One-Minute-Clock" TargetMode="External"/><Relationship Id="rId2" Type="http://schemas.openxmlformats.org/officeDocument/2006/relationships/slideLayout" Target="../slideLayouts/slideLayout2.xml"/><Relationship Id="rId1" Type="http://schemas.openxmlformats.org/officeDocument/2006/relationships/video" Target="https://www.youtube.com/embed/1cBjXZhc2Tc?feature=oembed" TargetMode="Externa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hyperlink" Target="https://www.canadago4sport.com/Stability-Ball1/Round-the-One-Minute-Clock-Standing" TargetMode="External"/><Relationship Id="rId2" Type="http://schemas.openxmlformats.org/officeDocument/2006/relationships/slideLayout" Target="../slideLayouts/slideLayout2.xml"/><Relationship Id="rId1" Type="http://schemas.openxmlformats.org/officeDocument/2006/relationships/video" Target="https://www.youtube.com/embed/Ni01ga2bRL8?feature=oembed" TargetMode="Externa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anadago4sport.com/Warmups/Push-Ups--Two-Active-Versions" TargetMode="External"/><Relationship Id="rId2" Type="http://schemas.openxmlformats.org/officeDocument/2006/relationships/slideLayout" Target="../slideLayouts/slideLayout5.xml"/><Relationship Id="rId1" Type="http://schemas.openxmlformats.org/officeDocument/2006/relationships/video" Target="https://www.youtube.com/embed/3Do1xcQ-m40?feature=oembed" TargetMode="External"/><Relationship Id="rId5" Type="http://schemas.openxmlformats.org/officeDocument/2006/relationships/image" Target="../media/image37.jpeg"/><Relationship Id="rId4" Type="http://schemas.openxmlformats.org/officeDocument/2006/relationships/hyperlink" Target="https://greatist.com/move/sliders-workout#lower-body"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anadago4sport.com/Warmups/Lunge-Three-Versions" TargetMode="External"/><Relationship Id="rId2" Type="http://schemas.openxmlformats.org/officeDocument/2006/relationships/slideLayout" Target="../slideLayouts/slideLayout2.xml"/><Relationship Id="rId1" Type="http://schemas.openxmlformats.org/officeDocument/2006/relationships/video" Target="https://www.youtube.com/embed/VsRm7jOmhcg?feature=oembed" TargetMode="Externa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hyperlink" Target="https://www.canadago4sport.com/Warmups/Squats--Two-Versions" TargetMode="External"/><Relationship Id="rId2" Type="http://schemas.openxmlformats.org/officeDocument/2006/relationships/slideLayout" Target="../slideLayouts/slideLayout2.xml"/><Relationship Id="rId1" Type="http://schemas.openxmlformats.org/officeDocument/2006/relationships/video" Target="https://www.youtube.com/embed/EH3kBK1gqmA?feature=oembed" TargetMode="Externa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gophersport.com/fitness/resistance/prostretch-tube-plastic-handles?item=10440"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canadago4sport.com/Warmups/Resistance-Tubing--Three-exercises" TargetMode="External"/><Relationship Id="rId2" Type="http://schemas.openxmlformats.org/officeDocument/2006/relationships/slideLayout" Target="../slideLayouts/slideLayout2.xml"/><Relationship Id="rId1" Type="http://schemas.openxmlformats.org/officeDocument/2006/relationships/video" Target="https://www.youtube.com/embed/wV4JS9oQu4k?feature=oembed" TargetMode="External"/><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2" Type="http://schemas.openxmlformats.org/officeDocument/2006/relationships/hyperlink" Target="https://www.canadago4sport.com/agility-ladde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jpeg"/><Relationship Id="rId2" Type="http://schemas.openxmlformats.org/officeDocument/2006/relationships/video" Target="https://www.youtube.com/embed/KFIRPGBAg-4?feature=oembed" TargetMode="External"/><Relationship Id="rId1" Type="http://schemas.openxmlformats.org/officeDocument/2006/relationships/video" Target="https://www.youtube.com/embed/KsM9ti-0VFs?feature=oembed" TargetMode="External"/><Relationship Id="rId6" Type="http://schemas.openxmlformats.org/officeDocument/2006/relationships/image" Target="../media/image4.jpeg"/><Relationship Id="rId5" Type="http://schemas.openxmlformats.org/officeDocument/2006/relationships/hyperlink" Target="https://www.canadago4sport.com/Target1/Disc-Golf-with-Mobile-Goals" TargetMode="External"/><Relationship Id="rId4" Type="http://schemas.openxmlformats.org/officeDocument/2006/relationships/hyperlink" Target="https://www.canadago4sport.com/Target1/Disc-Golf-with-Natural-Goals"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canadago4sport.com/agility-ladders" TargetMode="External"/><Relationship Id="rId2" Type="http://schemas.openxmlformats.org/officeDocument/2006/relationships/hyperlink" Target="http://www.canadago4sport.com/" TargetMode="External"/><Relationship Id="rId1" Type="http://schemas.openxmlformats.org/officeDocument/2006/relationships/slideLayout" Target="../slideLayouts/slideLayout2.xml"/><Relationship Id="rId5" Type="http://schemas.openxmlformats.org/officeDocument/2006/relationships/hyperlink" Target="https://www.gophersport.com/" TargetMode="External"/><Relationship Id="rId4" Type="http://schemas.openxmlformats.org/officeDocument/2006/relationships/hyperlink" Target="https://www.gophersport.com/fitness/saq?tag=agility"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c/canadago4sport/" TargetMode="External"/><Relationship Id="rId2" Type="http://schemas.openxmlformats.org/officeDocument/2006/relationships/hyperlink" Target="https://www.pinterest.ca/canadago4spor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canadago4sport.com/conferences-and-workshop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nadago4sport.com/Target1/Kickpar" TargetMode="External"/><Relationship Id="rId2" Type="http://schemas.openxmlformats.org/officeDocument/2006/relationships/slideLayout" Target="../slideLayouts/slideLayout4.xml"/><Relationship Id="rId1" Type="http://schemas.openxmlformats.org/officeDocument/2006/relationships/video" Target="https://www.youtube.com/embed/1jIPA4qahr0?feature=oembed"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anadago4sport.com/Net/Racquet-to-Wall" TargetMode="External"/><Relationship Id="rId2" Type="http://schemas.openxmlformats.org/officeDocument/2006/relationships/slideLayout" Target="../slideLayouts/slideLayout2.xml"/><Relationship Id="rId1" Type="http://schemas.openxmlformats.org/officeDocument/2006/relationships/video" Target="https://www.youtube.com/embed/wI9wB6TlJ8E?feature=oembed"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www.canadago4sport.com/Target1/How-Far-Can-we-Roll" TargetMode="External"/><Relationship Id="rId2" Type="http://schemas.openxmlformats.org/officeDocument/2006/relationships/slideLayout" Target="../slideLayouts/slideLayout2.xml"/><Relationship Id="rId1" Type="http://schemas.openxmlformats.org/officeDocument/2006/relationships/video" Target="https://www.youtube.com/embed/WL4Gc8b01Wc?feature=oembed"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B497-8577-4FA4-8380-78EC76084209}"/>
              </a:ext>
            </a:extLst>
          </p:cNvPr>
          <p:cNvSpPr>
            <a:spLocks noGrp="1"/>
          </p:cNvSpPr>
          <p:nvPr>
            <p:ph type="ctrTitle"/>
          </p:nvPr>
        </p:nvSpPr>
        <p:spPr>
          <a:xfrm>
            <a:off x="1524000" y="1122365"/>
            <a:ext cx="9144000" cy="2761738"/>
          </a:xfrm>
        </p:spPr>
        <p:txBody>
          <a:bodyPr>
            <a:normAutofit fontScale="90000"/>
          </a:bodyPr>
          <a:lstStyle/>
          <a:p>
            <a:pPr marL="0" marR="0">
              <a:lnSpc>
                <a:spcPct val="107000"/>
              </a:lnSpc>
              <a:spcBef>
                <a:spcPts val="0"/>
              </a:spcBef>
              <a:spcAft>
                <a:spcPts val="800"/>
              </a:spcAft>
            </a:pPr>
            <a:r>
              <a:rPr lang="en-CA" sz="5300" b="1" dirty="0">
                <a:effectLst/>
                <a:latin typeface="Calibri" panose="020F0502020204030204" pitchFamily="34" charset="0"/>
                <a:ea typeface="Calibri" panose="020F0502020204030204" pitchFamily="34" charset="0"/>
                <a:cs typeface="Times New Roman" panose="02020603050405020304" pitchFamily="18" charset="0"/>
              </a:rPr>
              <a:t>Activities and Equipment Kits</a:t>
            </a:r>
            <a:br>
              <a:rPr lang="en-US" sz="5300" dirty="0">
                <a:effectLst/>
                <a:latin typeface="Calibri" panose="020F0502020204030204" pitchFamily="34" charset="0"/>
                <a:ea typeface="Calibri" panose="020F0502020204030204" pitchFamily="34" charset="0"/>
                <a:cs typeface="Times New Roman" panose="02020603050405020304" pitchFamily="18" charset="0"/>
              </a:rPr>
            </a:br>
            <a:r>
              <a:rPr lang="en-CA" sz="5300" b="1" dirty="0">
                <a:effectLst/>
                <a:latin typeface="Calibri" panose="020F0502020204030204" pitchFamily="34" charset="0"/>
                <a:ea typeface="Calibri" panose="020F0502020204030204" pitchFamily="34" charset="0"/>
                <a:cs typeface="Times New Roman" panose="02020603050405020304" pitchFamily="18" charset="0"/>
              </a:rPr>
              <a:t>for More Individualized</a:t>
            </a:r>
            <a:br>
              <a:rPr lang="en-US" sz="5300" dirty="0">
                <a:effectLst/>
                <a:latin typeface="Calibri" panose="020F0502020204030204" pitchFamily="34" charset="0"/>
                <a:ea typeface="Calibri" panose="020F0502020204030204" pitchFamily="34" charset="0"/>
                <a:cs typeface="Times New Roman" panose="02020603050405020304" pitchFamily="18" charset="0"/>
              </a:rPr>
            </a:br>
            <a:r>
              <a:rPr lang="en-CA" sz="5300" b="1" dirty="0">
                <a:effectLst/>
                <a:latin typeface="Calibri" panose="020F0502020204030204" pitchFamily="34" charset="0"/>
                <a:ea typeface="Calibri" panose="020F0502020204030204" pitchFamily="34" charset="0"/>
                <a:cs typeface="Times New Roman" panose="02020603050405020304" pitchFamily="18" charset="0"/>
              </a:rPr>
              <a:t>Physical Health Education</a:t>
            </a:r>
            <a:br>
              <a:rPr lang="en-US" sz="5300" dirty="0">
                <a:effectLst/>
                <a:latin typeface="Calibri" panose="020F0502020204030204" pitchFamily="34" charset="0"/>
                <a:ea typeface="Calibri" panose="020F0502020204030204" pitchFamily="34" charset="0"/>
                <a:cs typeface="Times New Roman" panose="02020603050405020304" pitchFamily="18" charset="0"/>
              </a:rPr>
            </a:br>
            <a:r>
              <a:rPr lang="en-CA" sz="5300" b="1" dirty="0">
                <a:effectLst/>
                <a:latin typeface="Calibri" panose="020F0502020204030204" pitchFamily="34" charset="0"/>
                <a:ea typeface="Calibri" panose="020F0502020204030204" pitchFamily="34" charset="0"/>
                <a:cs typeface="Times New Roman" panose="02020603050405020304" pitchFamily="18" charset="0"/>
              </a:rPr>
              <a:t>at School or at Home</a:t>
            </a:r>
            <a:br>
              <a:rPr lang="en-CA" sz="5300" b="1" dirty="0">
                <a:effectLst/>
                <a:latin typeface="Calibri" panose="020F0502020204030204" pitchFamily="34" charset="0"/>
                <a:ea typeface="Calibri" panose="020F0502020204030204" pitchFamily="34" charset="0"/>
                <a:cs typeface="Times New Roman" panose="02020603050405020304" pitchFamily="18" charset="0"/>
              </a:rPr>
            </a:br>
            <a:r>
              <a:rPr lang="en-CA" sz="5300" b="1" dirty="0">
                <a:effectLst/>
                <a:latin typeface="Calibri" panose="020F0502020204030204" pitchFamily="34" charset="0"/>
                <a:ea typeface="Calibri" panose="020F0502020204030204" pitchFamily="34" charset="0"/>
                <a:cs typeface="Times New Roman" panose="02020603050405020304" pitchFamily="18" charset="0"/>
              </a:rPr>
              <a:t>Grades 7+</a:t>
            </a:r>
            <a:endParaRPr lang="en-US" dirty="0"/>
          </a:p>
        </p:txBody>
      </p:sp>
      <p:sp>
        <p:nvSpPr>
          <p:cNvPr id="3" name="Subtitle 2">
            <a:extLst>
              <a:ext uri="{FF2B5EF4-FFF2-40B4-BE49-F238E27FC236}">
                <a16:creationId xmlns:a16="http://schemas.microsoft.com/office/drawing/2014/main" id="{27A4F664-356D-452E-B1D2-F4B66979E42F}"/>
              </a:ext>
            </a:extLst>
          </p:cNvPr>
          <p:cNvSpPr>
            <a:spLocks noGrp="1"/>
          </p:cNvSpPr>
          <p:nvPr>
            <p:ph type="subTitle" idx="1"/>
          </p:nvPr>
        </p:nvSpPr>
        <p:spPr>
          <a:xfrm>
            <a:off x="1524000" y="4077050"/>
            <a:ext cx="9144000" cy="2323750"/>
          </a:xfrm>
        </p:spPr>
        <p:txBody>
          <a:bodyPr>
            <a:normAutofit fontScale="92500" lnSpcReduction="20000"/>
          </a:bodyPr>
          <a:lstStyle/>
          <a:p>
            <a:r>
              <a:rPr lang="en-CA" sz="2400" b="1" dirty="0">
                <a:effectLst/>
                <a:latin typeface="Calibri" panose="020F0502020204030204" pitchFamily="34" charset="0"/>
                <a:ea typeface="Calibri" panose="020F0502020204030204" pitchFamily="34" charset="0"/>
                <a:cs typeface="Times New Roman" panose="02020603050405020304" pitchFamily="18" charset="0"/>
              </a:rPr>
              <a:t>Dr. John Byl</a:t>
            </a:r>
          </a:p>
          <a:p>
            <a:r>
              <a:rPr lang="en-CA" b="1" dirty="0">
                <a:latin typeface="Calibri" panose="020F0502020204030204" pitchFamily="34" charset="0"/>
                <a:cs typeface="Times New Roman" panose="02020603050405020304" pitchFamily="18" charset="0"/>
                <a:hlinkClick r:id="rId2"/>
              </a:rPr>
              <a:t>JOHNBYL50@gmail.com</a:t>
            </a:r>
            <a:endParaRPr lang="en-CA" b="1" dirty="0">
              <a:latin typeface="Calibri" panose="020F0502020204030204" pitchFamily="34" charset="0"/>
              <a:cs typeface="Times New Roman" panose="02020603050405020304" pitchFamily="18" charset="0"/>
            </a:endParaRPr>
          </a:p>
          <a:p>
            <a:endParaRPr lang="en-CA" b="1" dirty="0">
              <a:latin typeface="Calibri" panose="020F0502020204030204" pitchFamily="34" charset="0"/>
              <a:cs typeface="Times New Roman" panose="02020603050405020304" pitchFamily="18" charset="0"/>
            </a:endParaRPr>
          </a:p>
          <a:p>
            <a:r>
              <a:rPr lang="en-CA" b="1" dirty="0">
                <a:latin typeface="Calibri" panose="020F0502020204030204" pitchFamily="34" charset="0"/>
                <a:cs typeface="Times New Roman" panose="02020603050405020304" pitchFamily="18" charset="0"/>
              </a:rPr>
              <a:t>While we wait, sign up for weekly activity postings on:</a:t>
            </a:r>
          </a:p>
          <a:p>
            <a:r>
              <a:rPr lang="en-US" b="1" dirty="0"/>
              <a:t>Twitter or Instagram</a:t>
            </a:r>
          </a:p>
          <a:p>
            <a:r>
              <a:rPr lang="en-US" b="1" dirty="0"/>
              <a:t>@canadago4sport</a:t>
            </a:r>
          </a:p>
          <a:p>
            <a:endParaRPr lang="en-US" b="1" dirty="0"/>
          </a:p>
        </p:txBody>
      </p:sp>
    </p:spTree>
    <p:extLst>
      <p:ext uri="{BB962C8B-B14F-4D97-AF65-F5344CB8AC3E}">
        <p14:creationId xmlns:p14="http://schemas.microsoft.com/office/powerpoint/2010/main" val="540196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6AC1D-9170-45C4-A515-583DAE694279}"/>
              </a:ext>
            </a:extLst>
          </p:cNvPr>
          <p:cNvSpPr>
            <a:spLocks noGrp="1"/>
          </p:cNvSpPr>
          <p:nvPr>
            <p:ph type="title"/>
          </p:nvPr>
        </p:nvSpPr>
        <p:spPr/>
        <p:txBody>
          <a:bodyPr/>
          <a:lstStyle/>
          <a:p>
            <a:pPr algn="ctr"/>
            <a:r>
              <a:rPr lang="en-US" sz="3600" b="1" i="1" dirty="0">
                <a:effectLst/>
                <a:latin typeface="Calibri" panose="020F0502020204030204" pitchFamily="34" charset="0"/>
                <a:ea typeface="Calibri" panose="020F0502020204030204" pitchFamily="34" charset="0"/>
                <a:cs typeface="Times New Roman" panose="02020603050405020304" pitchFamily="18" charset="0"/>
              </a:rPr>
              <a:t>Tape Roll Rolling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https://www.canadago4sport.com/Target1/Tape-Roll-Bowling</a:t>
            </a:r>
            <a:endParaRPr lang="en-US" sz="2400" dirty="0"/>
          </a:p>
        </p:txBody>
      </p:sp>
      <p:sp>
        <p:nvSpPr>
          <p:cNvPr id="3" name="Content Placeholder 2">
            <a:extLst>
              <a:ext uri="{FF2B5EF4-FFF2-40B4-BE49-F238E27FC236}">
                <a16:creationId xmlns:a16="http://schemas.microsoft.com/office/drawing/2014/main" id="{DD130CB8-3B3D-483A-A8EB-7EC04CE5CB6A}"/>
              </a:ext>
            </a:extLst>
          </p:cNvPr>
          <p:cNvSpPr>
            <a:spLocks noGrp="1"/>
          </p:cNvSpPr>
          <p:nvPr>
            <p:ph idx="1"/>
          </p:nvPr>
        </p:nvSpPr>
        <p:spPr/>
        <p:txBody>
          <a:bodyPr/>
          <a:lstStyle/>
          <a:p>
            <a:r>
              <a:rPr lang="en-CA" dirty="0"/>
              <a:t>No video yet</a:t>
            </a:r>
            <a:endParaRPr lang="en-US" dirty="0"/>
          </a:p>
        </p:txBody>
      </p:sp>
      <p:sp>
        <p:nvSpPr>
          <p:cNvPr id="4" name="Footer Placeholder 3">
            <a:extLst>
              <a:ext uri="{FF2B5EF4-FFF2-40B4-BE49-F238E27FC236}">
                <a16:creationId xmlns:a16="http://schemas.microsoft.com/office/drawing/2014/main" id="{1E8C146E-0DA9-44FE-BD69-E563BB4F5C77}"/>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F5456520-B7B9-432E-9ABD-BC6E4779CB93}"/>
              </a:ext>
            </a:extLst>
          </p:cNvPr>
          <p:cNvSpPr>
            <a:spLocks noGrp="1"/>
          </p:cNvSpPr>
          <p:nvPr>
            <p:ph type="sldNum" sz="quarter" idx="12"/>
          </p:nvPr>
        </p:nvSpPr>
        <p:spPr/>
        <p:txBody>
          <a:bodyPr/>
          <a:lstStyle/>
          <a:p>
            <a:fld id="{ADE010BB-8A0A-44C6-A34B-43819450A25B}" type="slidenum">
              <a:rPr lang="en-US" smtClean="0"/>
              <a:t>10</a:t>
            </a:fld>
            <a:endParaRPr lang="en-US"/>
          </a:p>
        </p:txBody>
      </p:sp>
    </p:spTree>
    <p:extLst>
      <p:ext uri="{BB962C8B-B14F-4D97-AF65-F5344CB8AC3E}">
        <p14:creationId xmlns:p14="http://schemas.microsoft.com/office/powerpoint/2010/main" val="269113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A764-EBA0-432D-903B-C7839CA7C51D}"/>
              </a:ext>
            </a:extLst>
          </p:cNvPr>
          <p:cNvSpPr>
            <a:spLocks noGrp="1"/>
          </p:cNvSpPr>
          <p:nvPr>
            <p:ph type="title"/>
          </p:nvPr>
        </p:nvSpPr>
        <p:spPr>
          <a:xfrm>
            <a:off x="838200" y="365125"/>
            <a:ext cx="10515600" cy="2172802"/>
          </a:xfrm>
        </p:spPr>
        <p:txBody>
          <a:bodyPr>
            <a:noAutofit/>
          </a:bodyPr>
          <a:lstStyle/>
          <a:p>
            <a:pPr algn="ctr"/>
            <a:r>
              <a:rPr lang="en-CA" sz="3600" b="1" dirty="0">
                <a:effectLst/>
                <a:latin typeface="Calibri" panose="020F0502020204030204" pitchFamily="34" charset="0"/>
                <a:ea typeface="Calibri" panose="020F0502020204030204" pitchFamily="34" charset="0"/>
                <a:cs typeface="Times New Roman" panose="02020603050405020304" pitchFamily="18" charset="0"/>
              </a:rPr>
              <a:t>Manipulative Retain</a:t>
            </a:r>
            <a:br>
              <a:rPr lang="en-CA" sz="3600" dirty="0">
                <a:effectLst/>
                <a:latin typeface="Calibri" panose="020F0502020204030204" pitchFamily="34" charset="0"/>
                <a:ea typeface="Calibri" panose="020F0502020204030204" pitchFamily="34" charset="0"/>
                <a:cs typeface="Times New Roman" panose="02020603050405020304" pitchFamily="18" charset="0"/>
              </a:rPr>
            </a:br>
            <a:r>
              <a:rPr lang="en-CA" sz="3600" dirty="0">
                <a:effectLst/>
                <a:latin typeface="Calibri" panose="020F0502020204030204" pitchFamily="34" charset="0"/>
                <a:ea typeface="Calibri" panose="020F0502020204030204" pitchFamily="34" charset="0"/>
                <a:cs typeface="Times New Roman" panose="02020603050405020304" pitchFamily="18" charset="0"/>
              </a:rPr>
              <a:t>Balance a Ball</a:t>
            </a:r>
            <a:br>
              <a:rPr lang="en-CA" sz="3200" dirty="0">
                <a:effectLst/>
                <a:latin typeface="Calibri" panose="020F0502020204030204" pitchFamily="34" charset="0"/>
                <a:ea typeface="Calibri" panose="020F0502020204030204" pitchFamily="34" charset="0"/>
                <a:cs typeface="Times New Roman" panose="02020603050405020304" pitchFamily="18" charset="0"/>
              </a:rPr>
            </a:b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https://www.canadago4sport.com/Manipulative-Retain/Balance-Two-Ball</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4" name="Footer Placeholder 3">
            <a:extLst>
              <a:ext uri="{FF2B5EF4-FFF2-40B4-BE49-F238E27FC236}">
                <a16:creationId xmlns:a16="http://schemas.microsoft.com/office/drawing/2014/main" id="{0655B54A-8B54-4098-A0AD-03FC376F6B39}"/>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903C7345-E9CF-40B2-B137-67821D8BC111}"/>
              </a:ext>
            </a:extLst>
          </p:cNvPr>
          <p:cNvSpPr>
            <a:spLocks noGrp="1"/>
          </p:cNvSpPr>
          <p:nvPr>
            <p:ph type="sldNum" sz="quarter" idx="12"/>
          </p:nvPr>
        </p:nvSpPr>
        <p:spPr/>
        <p:txBody>
          <a:bodyPr/>
          <a:lstStyle/>
          <a:p>
            <a:fld id="{ADE010BB-8A0A-44C6-A34B-43819450A25B}" type="slidenum">
              <a:rPr lang="en-US" smtClean="0"/>
              <a:t>11</a:t>
            </a:fld>
            <a:endParaRPr lang="en-US"/>
          </a:p>
        </p:txBody>
      </p:sp>
      <p:pic>
        <p:nvPicPr>
          <p:cNvPr id="9" name="Online Media 8" title="Balance Two Ball">
            <a:hlinkClick r:id="" action="ppaction://media"/>
            <a:extLst>
              <a:ext uri="{FF2B5EF4-FFF2-40B4-BE49-F238E27FC236}">
                <a16:creationId xmlns:a16="http://schemas.microsoft.com/office/drawing/2014/main" id="{37D4F644-F9AE-4F30-A69C-F8A8B812ED93}"/>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Tree>
    <p:extLst>
      <p:ext uri="{BB962C8B-B14F-4D97-AF65-F5344CB8AC3E}">
        <p14:creationId xmlns:p14="http://schemas.microsoft.com/office/powerpoint/2010/main" val="195988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2BCA-D34F-47FB-9C55-6140F390000F}"/>
              </a:ext>
            </a:extLst>
          </p:cNvPr>
          <p:cNvSpPr>
            <a:spLocks noGrp="1"/>
          </p:cNvSpPr>
          <p:nvPr>
            <p:ph type="title"/>
          </p:nvPr>
        </p:nvSpPr>
        <p:spPr/>
        <p:txBody>
          <a:bodyPr/>
          <a:lstStyle/>
          <a:p>
            <a:pPr algn="ctr"/>
            <a:r>
              <a:rPr lang="en-US" sz="3600" b="1" i="1" dirty="0">
                <a:effectLst/>
                <a:latin typeface="Calibri" panose="020F0502020204030204" pitchFamily="34" charset="0"/>
                <a:ea typeface="Calibri" panose="020F0502020204030204" pitchFamily="34" charset="0"/>
                <a:cs typeface="Times New Roman" panose="02020603050405020304" pitchFamily="18" charset="0"/>
              </a:rPr>
              <a:t>Double Dribble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https://www.canadago4sport.com/Manipulative-Retain/Double-Dribble</a:t>
            </a:r>
            <a:endParaRPr lang="en-US" sz="2000" dirty="0"/>
          </a:p>
        </p:txBody>
      </p:sp>
      <p:pic>
        <p:nvPicPr>
          <p:cNvPr id="6" name="Online Media 5" title="DoubleDribble">
            <a:hlinkClick r:id="" action="ppaction://media"/>
            <a:extLst>
              <a:ext uri="{FF2B5EF4-FFF2-40B4-BE49-F238E27FC236}">
                <a16:creationId xmlns:a16="http://schemas.microsoft.com/office/drawing/2014/main" id="{33174D98-2A01-4EFC-906E-58FE52E5275A}"/>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9ADD3EC8-F5C7-4D74-9067-AE751470CB23}"/>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420B0416-CF36-4D8C-880A-27E9E087BBBE}"/>
              </a:ext>
            </a:extLst>
          </p:cNvPr>
          <p:cNvSpPr>
            <a:spLocks noGrp="1"/>
          </p:cNvSpPr>
          <p:nvPr>
            <p:ph type="sldNum" sz="quarter" idx="12"/>
          </p:nvPr>
        </p:nvSpPr>
        <p:spPr/>
        <p:txBody>
          <a:bodyPr/>
          <a:lstStyle/>
          <a:p>
            <a:fld id="{ADE010BB-8A0A-44C6-A34B-43819450A25B}" type="slidenum">
              <a:rPr lang="en-US" smtClean="0"/>
              <a:t>12</a:t>
            </a:fld>
            <a:endParaRPr lang="en-US"/>
          </a:p>
        </p:txBody>
      </p:sp>
    </p:spTree>
    <p:extLst>
      <p:ext uri="{BB962C8B-B14F-4D97-AF65-F5344CB8AC3E}">
        <p14:creationId xmlns:p14="http://schemas.microsoft.com/office/powerpoint/2010/main" val="167555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4F0B-EAAA-47A7-A494-C0C94D2924DD}"/>
              </a:ext>
            </a:extLst>
          </p:cNvPr>
          <p:cNvSpPr>
            <a:spLocks noGrp="1"/>
          </p:cNvSpPr>
          <p:nvPr>
            <p:ph type="title"/>
          </p:nvPr>
        </p:nvSpPr>
        <p:spPr/>
        <p:txBody>
          <a:bodyPr>
            <a:normAutofit/>
          </a:bodyPr>
          <a:lstStyle/>
          <a:p>
            <a:pPr algn="ctr"/>
            <a:r>
              <a:rPr lang="en-CA" b="1" i="1" dirty="0"/>
              <a:t>Soccer Juggle with 360</a:t>
            </a:r>
            <a:br>
              <a:rPr lang="en-CA" dirty="0"/>
            </a:br>
            <a:r>
              <a:rPr lang="en-US" sz="2000" dirty="0">
                <a:hlinkClick r:id="rId3"/>
              </a:rPr>
              <a:t>https://www.canadago4sport.com/Manipulative-Retain/Soccer-Juggle-with-360</a:t>
            </a:r>
            <a:endParaRPr lang="en-US" sz="2000" dirty="0"/>
          </a:p>
        </p:txBody>
      </p:sp>
      <p:pic>
        <p:nvPicPr>
          <p:cNvPr id="6" name="Online Media 5" title="Soccerball Juggle with a 369 turn">
            <a:hlinkClick r:id="" action="ppaction://media"/>
            <a:extLst>
              <a:ext uri="{FF2B5EF4-FFF2-40B4-BE49-F238E27FC236}">
                <a16:creationId xmlns:a16="http://schemas.microsoft.com/office/drawing/2014/main" id="{25550B21-1473-425C-BB80-323A3DA87DE6}"/>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C9684DE1-DBAA-4C5E-850A-66FEF5275091}"/>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E29ED5EF-8B1C-4A06-A720-BCFF4459ADF0}"/>
              </a:ext>
            </a:extLst>
          </p:cNvPr>
          <p:cNvSpPr>
            <a:spLocks noGrp="1"/>
          </p:cNvSpPr>
          <p:nvPr>
            <p:ph type="sldNum" sz="quarter" idx="12"/>
          </p:nvPr>
        </p:nvSpPr>
        <p:spPr/>
        <p:txBody>
          <a:bodyPr/>
          <a:lstStyle/>
          <a:p>
            <a:fld id="{ADE010BB-8A0A-44C6-A34B-43819450A25B}" type="slidenum">
              <a:rPr lang="en-US" smtClean="0"/>
              <a:t>13</a:t>
            </a:fld>
            <a:endParaRPr lang="en-US"/>
          </a:p>
        </p:txBody>
      </p:sp>
    </p:spTree>
    <p:extLst>
      <p:ext uri="{BB962C8B-B14F-4D97-AF65-F5344CB8AC3E}">
        <p14:creationId xmlns:p14="http://schemas.microsoft.com/office/powerpoint/2010/main" val="180097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A683-EAFD-46AF-B0E2-8BD7222840DA}"/>
              </a:ext>
            </a:extLst>
          </p:cNvPr>
          <p:cNvSpPr>
            <a:spLocks noGrp="1"/>
          </p:cNvSpPr>
          <p:nvPr>
            <p:ph type="title"/>
          </p:nvPr>
        </p:nvSpPr>
        <p:spPr/>
        <p:txBody>
          <a:bodyPr>
            <a:normAutofit/>
          </a:bodyPr>
          <a:lstStyle/>
          <a:p>
            <a:pPr algn="ctr"/>
            <a:r>
              <a:rPr lang="en-CA" b="1" i="1" dirty="0"/>
              <a:t>Throw to a Wall Timed Race</a:t>
            </a:r>
            <a:br>
              <a:rPr lang="en-CA" b="1" i="1" dirty="0"/>
            </a:b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https://www.canadago4sport.com/Manipulative-Send/Throw-to-a-Wall-Relay</a:t>
            </a:r>
            <a:b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b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https://www.canadago4sport.com/Manipulative-Send/Toss-and-Catch-to-Wall</a:t>
            </a:r>
            <a:endParaRPr lang="en-US" b="1" i="1" dirty="0"/>
          </a:p>
        </p:txBody>
      </p:sp>
      <p:sp>
        <p:nvSpPr>
          <p:cNvPr id="3" name="Content Placeholder 2">
            <a:extLst>
              <a:ext uri="{FF2B5EF4-FFF2-40B4-BE49-F238E27FC236}">
                <a16:creationId xmlns:a16="http://schemas.microsoft.com/office/drawing/2014/main" id="{EBA96EB0-3F26-4481-8578-D34F475698B0}"/>
              </a:ext>
            </a:extLst>
          </p:cNvPr>
          <p:cNvSpPr>
            <a:spLocks noGrp="1"/>
          </p:cNvSpPr>
          <p:nvPr>
            <p:ph idx="1"/>
          </p:nvPr>
        </p:nvSpPr>
        <p:spPr/>
        <p:txBody>
          <a:bodyPr/>
          <a:lstStyle/>
          <a:p>
            <a:r>
              <a:rPr lang="en-CA" dirty="0"/>
              <a:t>But make an individual or team (2-3 players) race of it.</a:t>
            </a:r>
          </a:p>
          <a:p>
            <a:endParaRPr lang="en-US" dirty="0"/>
          </a:p>
        </p:txBody>
      </p:sp>
      <p:sp>
        <p:nvSpPr>
          <p:cNvPr id="4" name="Footer Placeholder 3">
            <a:extLst>
              <a:ext uri="{FF2B5EF4-FFF2-40B4-BE49-F238E27FC236}">
                <a16:creationId xmlns:a16="http://schemas.microsoft.com/office/drawing/2014/main" id="{807053B4-3BE3-4D2D-AD6B-061495FE0D5E}"/>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14D8214A-89F0-465B-B99A-573B297F6CF2}"/>
              </a:ext>
            </a:extLst>
          </p:cNvPr>
          <p:cNvSpPr>
            <a:spLocks noGrp="1"/>
          </p:cNvSpPr>
          <p:nvPr>
            <p:ph type="sldNum" sz="quarter" idx="12"/>
          </p:nvPr>
        </p:nvSpPr>
        <p:spPr/>
        <p:txBody>
          <a:bodyPr/>
          <a:lstStyle/>
          <a:p>
            <a:fld id="{ADE010BB-8A0A-44C6-A34B-43819450A25B}" type="slidenum">
              <a:rPr lang="en-US" smtClean="0"/>
              <a:t>14</a:t>
            </a:fld>
            <a:endParaRPr lang="en-US"/>
          </a:p>
        </p:txBody>
      </p:sp>
      <p:pic>
        <p:nvPicPr>
          <p:cNvPr id="6" name="Online Media 5" title="Ball Toss to Wall">
            <a:hlinkClick r:id="" action="ppaction://media"/>
            <a:extLst>
              <a:ext uri="{FF2B5EF4-FFF2-40B4-BE49-F238E27FC236}">
                <a16:creationId xmlns:a16="http://schemas.microsoft.com/office/drawing/2014/main" id="{350AF240-EFD8-4FB9-9864-DEAB65A64DC9}"/>
              </a:ext>
            </a:extLst>
          </p:cNvPr>
          <p:cNvPicPr>
            <a:picLocks noRot="1" noChangeAspect="1"/>
          </p:cNvPicPr>
          <p:nvPr>
            <a:videoFile r:link="rId1"/>
          </p:nvPr>
        </p:nvPicPr>
        <p:blipFill>
          <a:blip r:embed="rId4"/>
          <a:stretch>
            <a:fillRect/>
          </a:stretch>
        </p:blipFill>
        <p:spPr>
          <a:xfrm>
            <a:off x="3048000" y="2286794"/>
            <a:ext cx="6096000" cy="3429000"/>
          </a:xfrm>
          <a:prstGeom prst="rect">
            <a:avLst/>
          </a:prstGeom>
        </p:spPr>
      </p:pic>
    </p:spTree>
    <p:extLst>
      <p:ext uri="{BB962C8B-B14F-4D97-AF65-F5344CB8AC3E}">
        <p14:creationId xmlns:p14="http://schemas.microsoft.com/office/powerpoint/2010/main" val="112466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B8CE-8837-41FF-8CFC-6A56FCEB0CDD}"/>
              </a:ext>
            </a:extLst>
          </p:cNvPr>
          <p:cNvSpPr>
            <a:spLocks noGrp="1"/>
          </p:cNvSpPr>
          <p:nvPr>
            <p:ph type="title"/>
          </p:nvPr>
        </p:nvSpPr>
        <p:spPr/>
        <p:txBody>
          <a:bodyPr/>
          <a:lstStyle/>
          <a:p>
            <a:pPr algn="ctr"/>
            <a:r>
              <a:rPr lang="en-CA" b="1" i="1" dirty="0"/>
              <a:t>Bird/Ball Juggle</a:t>
            </a:r>
            <a:br>
              <a:rPr lang="en-CA" b="1" i="1" dirty="0"/>
            </a:b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https://www.canadago4sport.com/Manipulative-Send/-Bird%2FBall-Juggle</a:t>
            </a:r>
            <a:endParaRPr lang="en-US" b="1" i="1" dirty="0"/>
          </a:p>
        </p:txBody>
      </p:sp>
      <p:pic>
        <p:nvPicPr>
          <p:cNvPr id="6" name="Online Media 5" title="Racquet Ball and Bird Juggle">
            <a:hlinkClick r:id="" action="ppaction://media"/>
            <a:extLst>
              <a:ext uri="{FF2B5EF4-FFF2-40B4-BE49-F238E27FC236}">
                <a16:creationId xmlns:a16="http://schemas.microsoft.com/office/drawing/2014/main" id="{A6E2E291-33DF-4C09-8547-93A71AEB868E}"/>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1853E215-7385-49C8-9D86-7C2D0FF9F0BE}"/>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229F47A1-63E5-4A98-B4AE-BBF2112155B6}"/>
              </a:ext>
            </a:extLst>
          </p:cNvPr>
          <p:cNvSpPr>
            <a:spLocks noGrp="1"/>
          </p:cNvSpPr>
          <p:nvPr>
            <p:ph type="sldNum" sz="quarter" idx="12"/>
          </p:nvPr>
        </p:nvSpPr>
        <p:spPr/>
        <p:txBody>
          <a:bodyPr/>
          <a:lstStyle/>
          <a:p>
            <a:fld id="{ADE010BB-8A0A-44C6-A34B-43819450A25B}" type="slidenum">
              <a:rPr lang="en-US" smtClean="0"/>
              <a:t>15</a:t>
            </a:fld>
            <a:endParaRPr lang="en-US"/>
          </a:p>
        </p:txBody>
      </p:sp>
    </p:spTree>
    <p:extLst>
      <p:ext uri="{BB962C8B-B14F-4D97-AF65-F5344CB8AC3E}">
        <p14:creationId xmlns:p14="http://schemas.microsoft.com/office/powerpoint/2010/main" val="270201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8B68-BA3B-41C2-ABB5-5FD9AC678A92}"/>
              </a:ext>
            </a:extLst>
          </p:cNvPr>
          <p:cNvSpPr>
            <a:spLocks noGrp="1"/>
          </p:cNvSpPr>
          <p:nvPr>
            <p:ph type="title"/>
          </p:nvPr>
        </p:nvSpPr>
        <p:spPr/>
        <p:txBody>
          <a:bodyPr/>
          <a:lstStyle/>
          <a:p>
            <a:pPr algn="ctr"/>
            <a:r>
              <a:rPr lang="en-CA" b="1" dirty="0"/>
              <a:t>Two Players Sharing Equipment?</a:t>
            </a:r>
            <a:endParaRPr lang="en-US" b="1" dirty="0"/>
          </a:p>
        </p:txBody>
      </p:sp>
      <p:sp>
        <p:nvSpPr>
          <p:cNvPr id="3" name="Content Placeholder 2">
            <a:extLst>
              <a:ext uri="{FF2B5EF4-FFF2-40B4-BE49-F238E27FC236}">
                <a16:creationId xmlns:a16="http://schemas.microsoft.com/office/drawing/2014/main" id="{4D0C2B48-A757-460E-9BBF-DCB58D44D7A8}"/>
              </a:ext>
            </a:extLst>
          </p:cNvPr>
          <p:cNvSpPr>
            <a:spLocks noGrp="1"/>
          </p:cNvSpPr>
          <p:nvPr>
            <p:ph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PHE Canada document does not encourage the sharing of any equipment. For those teachers in other countries, you may wish to consider the following thoughts.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On May 19, 2020 the United States’ Centers for Disease Control and Prevention (CDC) changed its guidelines to state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https://www.cdc.gov/coronavirus/2019-ncov/prevent-getting-sick/how-covid-spreads.html</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virus that causes COVID-19 is spreading very easily and sustainably between people. Information from the ongoing COVID-19 pandemic suggest that this virus is spreading more efficiently than influenza, but not as efficiently as measles, which is highly contagious.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virus does not spread easily in other ways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FE8E5A9-F80C-44E4-9210-BB6EEC667FE4}"/>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4BB09B72-9A5E-4CA1-9374-04672D3EEF1C}"/>
              </a:ext>
            </a:extLst>
          </p:cNvPr>
          <p:cNvSpPr>
            <a:spLocks noGrp="1"/>
          </p:cNvSpPr>
          <p:nvPr>
            <p:ph type="sldNum" sz="quarter" idx="12"/>
          </p:nvPr>
        </p:nvSpPr>
        <p:spPr/>
        <p:txBody>
          <a:bodyPr/>
          <a:lstStyle/>
          <a:p>
            <a:fld id="{ADE010BB-8A0A-44C6-A34B-43819450A25B}" type="slidenum">
              <a:rPr lang="en-US" smtClean="0"/>
              <a:t>16</a:t>
            </a:fld>
            <a:endParaRPr lang="en-US"/>
          </a:p>
        </p:txBody>
      </p:sp>
    </p:spTree>
    <p:extLst>
      <p:ext uri="{BB962C8B-B14F-4D97-AF65-F5344CB8AC3E}">
        <p14:creationId xmlns:p14="http://schemas.microsoft.com/office/powerpoint/2010/main" val="4152128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AACD9-A104-4808-8147-1FE4B21F855D}"/>
              </a:ext>
            </a:extLst>
          </p:cNvPr>
          <p:cNvSpPr>
            <a:spLocks noGrp="1"/>
          </p:cNvSpPr>
          <p:nvPr>
            <p:ph type="title"/>
          </p:nvPr>
        </p:nvSpPr>
        <p:spPr/>
        <p:txBody>
          <a:bodyPr/>
          <a:lstStyle/>
          <a:p>
            <a:pPr algn="ctr"/>
            <a:r>
              <a:rPr lang="en-CA" b="1" dirty="0"/>
              <a:t>Two Players Sharing Equipment? </a:t>
            </a:r>
            <a:r>
              <a:rPr lang="en-CA" b="1" dirty="0" err="1"/>
              <a:t>Con’t</a:t>
            </a:r>
            <a:endParaRPr lang="en-US" dirty="0"/>
          </a:p>
        </p:txBody>
      </p:sp>
      <p:sp>
        <p:nvSpPr>
          <p:cNvPr id="3" name="Content Placeholder 2">
            <a:extLst>
              <a:ext uri="{FF2B5EF4-FFF2-40B4-BE49-F238E27FC236}">
                <a16:creationId xmlns:a16="http://schemas.microsoft.com/office/drawing/2014/main" id="{03EC1181-DFB0-49CD-BDE0-329AA2E9F7B0}"/>
              </a:ext>
            </a:extLst>
          </p:cNvPr>
          <p:cNvSpPr>
            <a:spLocks noGrp="1"/>
          </p:cNvSpPr>
          <p:nvPr>
            <p:ph idx="1"/>
          </p:nvPr>
        </p:nvSpPr>
        <p:spPr/>
        <p:txBody>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COVID-19 is a new disease and we are still learning about how it spreads. It may be possible for COVID-19 to spread in other ways, but these are not thought to be the main ways the virus spreads.</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touching surfaces or objects. It may be possible that a person can get COVID-19 by touching a surface or object that has the virus on it and then touching their own mouth, nose, or possibly their eyes. This is not thought to be the main way the virus spreads, but we are still learning more about this virus.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Based on the CDC guidelines, a school and instructor’s wisdom, you may decide to engage students where there is limited sharing of equipment. How might we do that? Permit a couple of examples if you can still reduce equipment contact if you decide it is wise to go in this direction.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79778DD2-5B2B-44D7-A930-3885F0B5767F}"/>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E245ED5D-D85A-459F-BA3C-52859FAE128B}"/>
              </a:ext>
            </a:extLst>
          </p:cNvPr>
          <p:cNvSpPr>
            <a:spLocks noGrp="1"/>
          </p:cNvSpPr>
          <p:nvPr>
            <p:ph type="sldNum" sz="quarter" idx="12"/>
          </p:nvPr>
        </p:nvSpPr>
        <p:spPr/>
        <p:txBody>
          <a:bodyPr/>
          <a:lstStyle/>
          <a:p>
            <a:fld id="{ADE010BB-8A0A-44C6-A34B-43819450A25B}" type="slidenum">
              <a:rPr lang="en-US" smtClean="0"/>
              <a:t>17</a:t>
            </a:fld>
            <a:endParaRPr lang="en-US"/>
          </a:p>
        </p:txBody>
      </p:sp>
    </p:spTree>
    <p:extLst>
      <p:ext uri="{BB962C8B-B14F-4D97-AF65-F5344CB8AC3E}">
        <p14:creationId xmlns:p14="http://schemas.microsoft.com/office/powerpoint/2010/main" val="3499857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E091-FA5C-44EF-9FC7-8C74A589BEF1}"/>
              </a:ext>
            </a:extLst>
          </p:cNvPr>
          <p:cNvSpPr>
            <a:spLocks noGrp="1"/>
          </p:cNvSpPr>
          <p:nvPr>
            <p:ph type="title"/>
          </p:nvPr>
        </p:nvSpPr>
        <p:spPr/>
        <p:txBody>
          <a:bodyPr/>
          <a:lstStyle/>
          <a:p>
            <a:pPr algn="ctr"/>
            <a:r>
              <a:rPr lang="en-CA" b="1" dirty="0"/>
              <a:t>Two Players Sharing Equipment? </a:t>
            </a:r>
            <a:r>
              <a:rPr lang="en-CA" b="1" dirty="0" err="1"/>
              <a:t>Con’t</a:t>
            </a:r>
            <a:endParaRPr lang="en-US" dirty="0"/>
          </a:p>
        </p:txBody>
      </p:sp>
      <p:sp>
        <p:nvSpPr>
          <p:cNvPr id="3" name="Content Placeholder 2">
            <a:extLst>
              <a:ext uri="{FF2B5EF4-FFF2-40B4-BE49-F238E27FC236}">
                <a16:creationId xmlns:a16="http://schemas.microsoft.com/office/drawing/2014/main" id="{AF3BBA4C-5890-4A84-B011-F02251546724}"/>
              </a:ext>
            </a:extLst>
          </p:cNvPr>
          <p:cNvSpPr>
            <a:spLocks noGrp="1"/>
          </p:cNvSpPr>
          <p:nvPr>
            <p:ph idx="1"/>
          </p:nvPr>
        </p:nvSpPr>
        <p:spPr/>
        <p:txBody>
          <a:bodyPr/>
          <a:lstStyle/>
          <a:p>
            <a:pPr>
              <a:lnSpc>
                <a:spcPct val="107000"/>
              </a:lnSpc>
              <a:spcBef>
                <a:spcPts val="0"/>
              </a:spcBef>
            </a:pPr>
            <a:r>
              <a:rPr lang="en-US" sz="2000" b="1" dirty="0">
                <a:effectLst/>
                <a:latin typeface="Calibri" panose="020F0502020204030204" pitchFamily="34" charset="0"/>
                <a:ea typeface="Calibri" panose="020F0502020204030204" pitchFamily="34" charset="0"/>
                <a:cs typeface="Calibri" panose="020F0502020204030204" pitchFamily="34" charset="0"/>
              </a:rPr>
              <a:t>Net Games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Have players share a bird, table tennis ball, or tennis ball.</a:t>
            </a:r>
          </a:p>
          <a:p>
            <a:pPr lvl="1">
              <a:lnSpc>
                <a:spcPct val="107000"/>
              </a:lnSpc>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Playing other two-player games:</a:t>
            </a:r>
          </a:p>
          <a:p>
            <a:pPr lvl="2">
              <a:lnSpc>
                <a:spcPct val="107000"/>
              </a:lnSpc>
              <a:spcBef>
                <a:spcPts val="0"/>
              </a:spcBef>
            </a:pPr>
            <a:r>
              <a:rPr lang="en-US" dirty="0">
                <a:effectLst/>
                <a:latin typeface="Calibri" panose="020F0502020204030204" pitchFamily="34" charset="0"/>
                <a:ea typeface="Calibri" panose="020F0502020204030204" pitchFamily="34" charset="0"/>
                <a:cs typeface="Calibri" panose="020F0502020204030204" pitchFamily="34" charset="0"/>
              </a:rPr>
              <a:t>Width and Depth </a:t>
            </a:r>
            <a:r>
              <a:rPr lang="en-US"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https://www.canadago4sport.com/Net/Width-and-Depth</a:t>
            </a:r>
            <a:endParaRPr lang="en-US"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dirty="0">
                <a:effectLst/>
                <a:latin typeface="Calibri" panose="020F0502020204030204" pitchFamily="34" charset="0"/>
                <a:ea typeface="Calibri" panose="020F0502020204030204" pitchFamily="34" charset="0"/>
                <a:cs typeface="Calibri" panose="020F0502020204030204" pitchFamily="34" charset="0"/>
              </a:rPr>
              <a:t>Two Square </a:t>
            </a:r>
            <a:r>
              <a:rPr lang="en-US"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https://www.canadago4sport.com/Net/Two-Square-Stability-Ball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Striking</a:t>
            </a:r>
          </a:p>
          <a:p>
            <a:pPr marL="457200" lvl="1">
              <a:lnSpc>
                <a:spcPct val="10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Use a different ball for each baseball/cricket inning and for each new pitcher.</a:t>
            </a:r>
          </a:p>
          <a:p>
            <a:pPr marL="457200" lvl="1">
              <a:lnSpc>
                <a:spcPct val="10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There is no unnecessary passing of the ball (tossing the ball around the bases after a strike out…)—but I would rarely (never?) do a full-sized baseball/softball game in a Physical Education class.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E3298DA-2930-4E94-A7F4-25F8E6B8D82D}"/>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28F9F4B2-9D1A-4142-B1A1-771639E2760F}"/>
              </a:ext>
            </a:extLst>
          </p:cNvPr>
          <p:cNvSpPr>
            <a:spLocks noGrp="1"/>
          </p:cNvSpPr>
          <p:nvPr>
            <p:ph type="sldNum" sz="quarter" idx="12"/>
          </p:nvPr>
        </p:nvSpPr>
        <p:spPr/>
        <p:txBody>
          <a:bodyPr/>
          <a:lstStyle/>
          <a:p>
            <a:fld id="{ADE010BB-8A0A-44C6-A34B-43819450A25B}" type="slidenum">
              <a:rPr lang="en-US" smtClean="0"/>
              <a:t>18</a:t>
            </a:fld>
            <a:endParaRPr lang="en-US"/>
          </a:p>
        </p:txBody>
      </p:sp>
    </p:spTree>
    <p:extLst>
      <p:ext uri="{BB962C8B-B14F-4D97-AF65-F5344CB8AC3E}">
        <p14:creationId xmlns:p14="http://schemas.microsoft.com/office/powerpoint/2010/main" val="3498807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E9FD6-F7D1-47DF-9845-83527DC55D22}"/>
              </a:ext>
            </a:extLst>
          </p:cNvPr>
          <p:cNvSpPr>
            <a:spLocks noGrp="1"/>
          </p:cNvSpPr>
          <p:nvPr>
            <p:ph type="title"/>
          </p:nvPr>
        </p:nvSpPr>
        <p:spPr>
          <a:xfrm>
            <a:off x="838200" y="365125"/>
            <a:ext cx="10515600" cy="2322091"/>
          </a:xfrm>
        </p:spPr>
        <p:txBody>
          <a:bodyPr>
            <a:noAutofit/>
          </a:bodyPr>
          <a:lstStyle/>
          <a:p>
            <a:pPr marL="742950" marR="0" lvl="1" indent="-285750" algn="ctr">
              <a:lnSpc>
                <a:spcPct val="107000"/>
              </a:lnSpc>
              <a:spcBef>
                <a:spcPts val="0"/>
              </a:spcBef>
              <a:spcAft>
                <a:spcPts val="0"/>
              </a:spcAft>
              <a:tabLst>
                <a:tab pos="1143000" algn="l"/>
              </a:tabLst>
            </a:pPr>
            <a:r>
              <a:rPr lang="en-CA" sz="3600" b="1" i="1" dirty="0">
                <a:effectLst/>
                <a:latin typeface="Calibri" panose="020F0502020204030204" pitchFamily="34" charset="0"/>
                <a:ea typeface="Calibri" panose="020F0502020204030204" pitchFamily="34" charset="0"/>
                <a:cs typeface="Times New Roman" panose="02020603050405020304" pitchFamily="18" charset="0"/>
              </a:rPr>
              <a:t>Manipulative Send and Receive</a:t>
            </a:r>
            <a:br>
              <a:rPr lang="en-US" sz="3600" i="1" dirty="0">
                <a:effectLst/>
                <a:latin typeface="Calibri" panose="020F0502020204030204" pitchFamily="34" charset="0"/>
                <a:ea typeface="Calibri" panose="020F0502020204030204" pitchFamily="34" charset="0"/>
                <a:cs typeface="Times New Roman" panose="02020603050405020304" pitchFamily="18" charset="0"/>
              </a:rPr>
            </a:br>
            <a:r>
              <a:rPr lang="en-CA" sz="3600" i="1" dirty="0">
                <a:effectLst/>
                <a:latin typeface="Calibri" panose="020F0502020204030204" pitchFamily="34" charset="0"/>
                <a:ea typeface="Calibri" panose="020F0502020204030204" pitchFamily="34" charset="0"/>
                <a:cs typeface="Times New Roman" panose="02020603050405020304" pitchFamily="18" charset="0"/>
              </a:rPr>
              <a:t>Noodle Toss Pairs [at home] (but use Rubber Band Ball instead or scoops)</a:t>
            </a:r>
            <a:br>
              <a:rPr lang="en-CA" sz="3600" i="1" dirty="0">
                <a:effectLst/>
                <a:latin typeface="Calibri" panose="020F0502020204030204" pitchFamily="34" charset="0"/>
                <a:ea typeface="Calibri" panose="020F0502020204030204" pitchFamily="34" charset="0"/>
                <a:cs typeface="Times New Roman" panose="02020603050405020304" pitchFamily="18" charset="0"/>
              </a:rPr>
            </a:br>
            <a:r>
              <a:rPr lang="en-CA" sz="3600" i="1" dirty="0">
                <a:effectLst/>
                <a:latin typeface="Calibri" panose="020F0502020204030204" pitchFamily="34" charset="0"/>
                <a:ea typeface="Calibri" panose="020F0502020204030204" pitchFamily="34" charset="0"/>
                <a:cs typeface="Times New Roman" panose="02020603050405020304" pitchFamily="18" charset="0"/>
              </a:rPr>
              <a:t>Repeat from </a:t>
            </a:r>
            <a:r>
              <a:rPr lang="en-CA" sz="3600" i="1" dirty="0">
                <a:latin typeface="Calibri" panose="020F0502020204030204" pitchFamily="34" charset="0"/>
                <a:ea typeface="Calibri" panose="020F0502020204030204" pitchFamily="34" charset="0"/>
                <a:cs typeface="Times New Roman" panose="02020603050405020304" pitchFamily="18" charset="0"/>
              </a:rPr>
              <a:t>Previous Grades</a:t>
            </a:r>
            <a:br>
              <a:rPr lang="en-CA" sz="3200" dirty="0">
                <a:effectLst/>
                <a:latin typeface="Calibri" panose="020F0502020204030204" pitchFamily="34" charset="0"/>
                <a:ea typeface="Calibri" panose="020F0502020204030204" pitchFamily="34" charset="0"/>
                <a:cs typeface="Times New Roman" panose="02020603050405020304" pitchFamily="18" charset="0"/>
              </a:rPr>
            </a:b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https://www.canadago4sport.com/Manipulative-Send/Noodle-Toss-Pairs</a:t>
            </a:r>
            <a:endParaRPr lang="en-US" sz="2400" dirty="0"/>
          </a:p>
        </p:txBody>
      </p:sp>
      <p:pic>
        <p:nvPicPr>
          <p:cNvPr id="6" name="Online Media 5" title="Noodle Toss Pairs">
            <a:hlinkClick r:id="" action="ppaction://media"/>
            <a:extLst>
              <a:ext uri="{FF2B5EF4-FFF2-40B4-BE49-F238E27FC236}">
                <a16:creationId xmlns:a16="http://schemas.microsoft.com/office/drawing/2014/main" id="{14B682BD-F75E-4C9D-B6E3-E6455386AD96}"/>
              </a:ext>
            </a:extLst>
          </p:cNvPr>
          <p:cNvPicPr>
            <a:picLocks noGrp="1" noRot="1" noChangeAspect="1"/>
          </p:cNvPicPr>
          <p:nvPr>
            <p:ph idx="1"/>
            <a:videoFile r:link="rId1"/>
          </p:nvPr>
        </p:nvPicPr>
        <p:blipFill>
          <a:blip r:embed="rId4"/>
          <a:stretch>
            <a:fillRect/>
          </a:stretch>
        </p:blipFill>
        <p:spPr>
          <a:xfrm>
            <a:off x="3475038" y="3228975"/>
            <a:ext cx="5240337" cy="2947988"/>
          </a:xfrm>
          <a:prstGeom prst="rect">
            <a:avLst/>
          </a:prstGeom>
        </p:spPr>
      </p:pic>
      <p:sp>
        <p:nvSpPr>
          <p:cNvPr id="4" name="Footer Placeholder 3">
            <a:extLst>
              <a:ext uri="{FF2B5EF4-FFF2-40B4-BE49-F238E27FC236}">
                <a16:creationId xmlns:a16="http://schemas.microsoft.com/office/drawing/2014/main" id="{55E227AB-A588-43D5-94E8-1F695F9123F9}"/>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B115E97E-8C27-411D-A436-565051765E22}"/>
              </a:ext>
            </a:extLst>
          </p:cNvPr>
          <p:cNvSpPr>
            <a:spLocks noGrp="1"/>
          </p:cNvSpPr>
          <p:nvPr>
            <p:ph type="sldNum" sz="quarter" idx="12"/>
          </p:nvPr>
        </p:nvSpPr>
        <p:spPr/>
        <p:txBody>
          <a:bodyPr/>
          <a:lstStyle/>
          <a:p>
            <a:fld id="{ADE010BB-8A0A-44C6-A34B-43819450A25B}" type="slidenum">
              <a:rPr lang="en-US" smtClean="0"/>
              <a:t>19</a:t>
            </a:fld>
            <a:endParaRPr lang="en-US"/>
          </a:p>
        </p:txBody>
      </p:sp>
    </p:spTree>
    <p:extLst>
      <p:ext uri="{BB962C8B-B14F-4D97-AF65-F5344CB8AC3E}">
        <p14:creationId xmlns:p14="http://schemas.microsoft.com/office/powerpoint/2010/main" val="60717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9B052-D970-48C4-B956-D17B3001C006}"/>
              </a:ext>
            </a:extLst>
          </p:cNvPr>
          <p:cNvSpPr>
            <a:spLocks noGrp="1"/>
          </p:cNvSpPr>
          <p:nvPr>
            <p:ph type="title"/>
          </p:nvPr>
        </p:nvSpPr>
        <p:spPr/>
        <p:txBody>
          <a:bodyPr/>
          <a:lstStyle/>
          <a:p>
            <a:pPr algn="ctr"/>
            <a:r>
              <a:rPr lang="en-CA" b="1" dirty="0"/>
              <a:t>Key Considerations</a:t>
            </a:r>
            <a:endParaRPr lang="en-US" b="1" dirty="0"/>
          </a:p>
        </p:txBody>
      </p:sp>
      <p:sp>
        <p:nvSpPr>
          <p:cNvPr id="3" name="Content Placeholder 2">
            <a:extLst>
              <a:ext uri="{FF2B5EF4-FFF2-40B4-BE49-F238E27FC236}">
                <a16:creationId xmlns:a16="http://schemas.microsoft.com/office/drawing/2014/main" id="{C432C343-C4A2-4547-B44D-D5E799257393}"/>
              </a:ext>
            </a:extLst>
          </p:cNvPr>
          <p:cNvSpPr>
            <a:spLocks noGrp="1"/>
          </p:cNvSpPr>
          <p:nvPr>
            <p:ph idx="1"/>
          </p:nvPr>
        </p:nvSpPr>
        <p:spPr/>
        <p:txBody>
          <a:bodyPr>
            <a:normAutofit lnSpcReduction="10000"/>
          </a:bodyPr>
          <a:lstStyle/>
          <a:p>
            <a:r>
              <a:rPr lang="en-CA" dirty="0"/>
              <a:t>Equipment Sharing </a:t>
            </a:r>
          </a:p>
          <a:p>
            <a:pPr lvl="1"/>
            <a:r>
              <a:rPr lang="en-CA" dirty="0"/>
              <a:t>Do not share equipment—unless the equipment is kicked (soccer balls for example).</a:t>
            </a:r>
          </a:p>
          <a:p>
            <a:pPr lvl="1"/>
            <a:r>
              <a:rPr lang="en-CA" dirty="0"/>
              <a:t>Do not pick up equipment with your hands, and if you do pick up equipment, make sure the equipment has been properly disinfected and not touched by others after disinfection.</a:t>
            </a:r>
          </a:p>
          <a:p>
            <a:r>
              <a:rPr lang="en-CA" dirty="0"/>
              <a:t>Physical Distancing</a:t>
            </a:r>
          </a:p>
          <a:p>
            <a:pPr lvl="1"/>
            <a:r>
              <a:rPr lang="en-CA" dirty="0"/>
              <a:t>Try to create playing spaces for each player with the use of poly spots or half-cones…</a:t>
            </a:r>
          </a:p>
          <a:p>
            <a:r>
              <a:rPr lang="en-CA" dirty="0"/>
              <a:t>Masks</a:t>
            </a:r>
          </a:p>
          <a:p>
            <a:pPr lvl="1"/>
            <a:r>
              <a:rPr lang="en-CA" dirty="0"/>
              <a:t>Think through wearing of masks in line with safety and school policies…</a:t>
            </a:r>
          </a:p>
          <a:p>
            <a:endParaRPr lang="en-US" dirty="0"/>
          </a:p>
        </p:txBody>
      </p:sp>
      <p:sp>
        <p:nvSpPr>
          <p:cNvPr id="4" name="Footer Placeholder 3">
            <a:extLst>
              <a:ext uri="{FF2B5EF4-FFF2-40B4-BE49-F238E27FC236}">
                <a16:creationId xmlns:a16="http://schemas.microsoft.com/office/drawing/2014/main" id="{E913FFF6-3F50-45F2-878F-47519BAA3B91}"/>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95FC77C0-832C-4425-904C-E5D129F3D698}"/>
              </a:ext>
            </a:extLst>
          </p:cNvPr>
          <p:cNvSpPr>
            <a:spLocks noGrp="1"/>
          </p:cNvSpPr>
          <p:nvPr>
            <p:ph type="sldNum" sz="quarter" idx="12"/>
          </p:nvPr>
        </p:nvSpPr>
        <p:spPr/>
        <p:txBody>
          <a:bodyPr/>
          <a:lstStyle/>
          <a:p>
            <a:fld id="{ADE010BB-8A0A-44C6-A34B-43819450A25B}" type="slidenum">
              <a:rPr lang="en-US" smtClean="0"/>
              <a:t>2</a:t>
            </a:fld>
            <a:endParaRPr lang="en-US"/>
          </a:p>
        </p:txBody>
      </p:sp>
    </p:spTree>
    <p:extLst>
      <p:ext uri="{BB962C8B-B14F-4D97-AF65-F5344CB8AC3E}">
        <p14:creationId xmlns:p14="http://schemas.microsoft.com/office/powerpoint/2010/main" val="2039994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4235-5CCD-478A-BA41-C9314F72B017}"/>
              </a:ext>
            </a:extLst>
          </p:cNvPr>
          <p:cNvSpPr>
            <a:spLocks noGrp="1"/>
          </p:cNvSpPr>
          <p:nvPr>
            <p:ph type="title"/>
          </p:nvPr>
        </p:nvSpPr>
        <p:spPr/>
        <p:txBody>
          <a:bodyPr/>
          <a:lstStyle/>
          <a:p>
            <a:pPr marL="1143000" marR="0" lvl="2" indent="-228600" algn="ctr">
              <a:lnSpc>
                <a:spcPct val="107000"/>
              </a:lnSpc>
              <a:spcBef>
                <a:spcPts val="0"/>
              </a:spcBef>
              <a:spcAft>
                <a:spcPts val="800"/>
              </a:spcAft>
              <a:tabLst>
                <a:tab pos="1143000" algn="l"/>
              </a:tabLst>
            </a:pPr>
            <a:r>
              <a:rPr lang="en-US" sz="3600" b="1" i="1" dirty="0">
                <a:effectLst/>
                <a:latin typeface="Calibri" panose="020F0502020204030204" pitchFamily="34" charset="0"/>
                <a:ea typeface="Calibri" panose="020F0502020204030204" pitchFamily="34" charset="0"/>
                <a:cs typeface="Times New Roman" panose="02020603050405020304" pitchFamily="18" charset="0"/>
              </a:rPr>
              <a:t>Backwards Partner Bowling [at home]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https://www.canadago4sport.com/Target1/Backwards-Partner-Bowling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E95DE6D-F357-47A6-B574-0C14C5369B2A}"/>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D6255B1D-3DD7-4763-B86B-BCFE90B7C81D}"/>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4902E116-47D3-4D7B-9C8E-8FE5DB3D2154}"/>
              </a:ext>
            </a:extLst>
          </p:cNvPr>
          <p:cNvSpPr>
            <a:spLocks noGrp="1"/>
          </p:cNvSpPr>
          <p:nvPr>
            <p:ph type="sldNum" sz="quarter" idx="12"/>
          </p:nvPr>
        </p:nvSpPr>
        <p:spPr/>
        <p:txBody>
          <a:bodyPr/>
          <a:lstStyle/>
          <a:p>
            <a:fld id="{ADE010BB-8A0A-44C6-A34B-43819450A25B}" type="slidenum">
              <a:rPr lang="en-US" smtClean="0"/>
              <a:t>20</a:t>
            </a:fld>
            <a:endParaRPr lang="en-US"/>
          </a:p>
        </p:txBody>
      </p:sp>
      <p:pic>
        <p:nvPicPr>
          <p:cNvPr id="6" name="Online Media 5" title="Backwards Partner Bowling">
            <a:hlinkClick r:id="" action="ppaction://media"/>
            <a:extLst>
              <a:ext uri="{FF2B5EF4-FFF2-40B4-BE49-F238E27FC236}">
                <a16:creationId xmlns:a16="http://schemas.microsoft.com/office/drawing/2014/main" id="{734D67E8-EFED-4F97-8D8B-1EA8535F2A83}"/>
              </a:ext>
            </a:extLst>
          </p:cNvPr>
          <p:cNvPicPr>
            <a:picLocks noRot="1" noChangeAspect="1"/>
          </p:cNvPicPr>
          <p:nvPr>
            <a:videoFile r:link="rId1"/>
          </p:nvPr>
        </p:nvPicPr>
        <p:blipFill>
          <a:blip r:embed="rId4"/>
          <a:stretch>
            <a:fillRect/>
          </a:stretch>
        </p:blipFill>
        <p:spPr>
          <a:xfrm>
            <a:off x="2843867" y="1825625"/>
            <a:ext cx="7331979" cy="4124238"/>
          </a:xfrm>
          <a:prstGeom prst="rect">
            <a:avLst/>
          </a:prstGeom>
        </p:spPr>
      </p:pic>
    </p:spTree>
    <p:extLst>
      <p:ext uri="{BB962C8B-B14F-4D97-AF65-F5344CB8AC3E}">
        <p14:creationId xmlns:p14="http://schemas.microsoft.com/office/powerpoint/2010/main" val="76675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1433-E236-4188-B063-235E91B23D84}"/>
              </a:ext>
            </a:extLst>
          </p:cNvPr>
          <p:cNvSpPr>
            <a:spLocks noGrp="1"/>
          </p:cNvSpPr>
          <p:nvPr>
            <p:ph type="title"/>
          </p:nvPr>
        </p:nvSpPr>
        <p:spPr>
          <a:xfrm>
            <a:off x="838200" y="365125"/>
            <a:ext cx="10515600" cy="2872598"/>
          </a:xfrm>
        </p:spPr>
        <p:txBody>
          <a:bodyPr>
            <a:normAutofit/>
          </a:bodyPr>
          <a:lstStyle/>
          <a:p>
            <a:pPr algn="ctr"/>
            <a:r>
              <a:rPr lang="en-CA" sz="3600" b="1" i="1" dirty="0">
                <a:effectLst/>
                <a:latin typeface="Calibri" panose="020F0502020204030204" pitchFamily="34" charset="0"/>
                <a:ea typeface="Calibri" panose="020F0502020204030204" pitchFamily="34" charset="0"/>
                <a:cs typeface="Times New Roman" panose="02020603050405020304" pitchFamily="18" charset="0"/>
              </a:rPr>
              <a:t>Net/Wall Activities</a:t>
            </a:r>
            <a:br>
              <a:rPr lang="en-CA" sz="3600" b="1" i="1" dirty="0">
                <a:effectLst/>
                <a:latin typeface="Calibri" panose="020F0502020204030204" pitchFamily="34" charset="0"/>
                <a:ea typeface="Calibri" panose="020F0502020204030204" pitchFamily="34" charset="0"/>
                <a:cs typeface="Times New Roman" panose="02020603050405020304" pitchFamily="18" charset="0"/>
              </a:rPr>
            </a:br>
            <a:r>
              <a:rPr lang="en-US" sz="3600" b="1" i="1" dirty="0">
                <a:effectLst/>
                <a:latin typeface="Calibri" panose="020F0502020204030204" pitchFamily="34" charset="0"/>
                <a:ea typeface="Calibri" panose="020F0502020204030204" pitchFamily="34" charset="0"/>
                <a:cs typeface="Times New Roman" panose="02020603050405020304" pitchFamily="18" charset="0"/>
              </a:rPr>
              <a:t>Two </a:t>
            </a:r>
            <a:r>
              <a:rPr lang="en-US" sz="3600" b="1" i="1" dirty="0">
                <a:latin typeface="Calibri" panose="020F0502020204030204" pitchFamily="34" charset="0"/>
                <a:ea typeface="Calibri" panose="020F0502020204030204" pitchFamily="34" charset="0"/>
                <a:cs typeface="Times New Roman" panose="02020603050405020304" pitchFamily="18" charset="0"/>
              </a:rPr>
              <a:t>S</a:t>
            </a:r>
            <a:r>
              <a:rPr lang="en-US" sz="3600" b="1" i="1" dirty="0">
                <a:effectLst/>
                <a:latin typeface="Calibri" panose="020F0502020204030204" pitchFamily="34" charset="0"/>
                <a:ea typeface="Calibri" panose="020F0502020204030204" pitchFamily="34" charset="0"/>
                <a:cs typeface="Times New Roman" panose="02020603050405020304" pitchFamily="18" charset="0"/>
              </a:rPr>
              <a:t>quare With a Target</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hlinkClick r:id="rId3"/>
              </a:rPr>
              <a:t>https://www.canadago4sport.com/Target1/Ace-Chase-Two-Square</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nline Media 5" title="Two Square With Target">
            <a:hlinkClick r:id="" action="ppaction://media"/>
            <a:extLst>
              <a:ext uri="{FF2B5EF4-FFF2-40B4-BE49-F238E27FC236}">
                <a16:creationId xmlns:a16="http://schemas.microsoft.com/office/drawing/2014/main" id="{1B20CBE7-C0E9-48A0-A665-A8F4192D2C39}"/>
              </a:ext>
            </a:extLst>
          </p:cNvPr>
          <p:cNvPicPr>
            <a:picLocks noGrp="1" noRot="1" noChangeAspect="1"/>
          </p:cNvPicPr>
          <p:nvPr>
            <p:ph idx="1"/>
            <a:videoFile r:link="rId1"/>
          </p:nvPr>
        </p:nvPicPr>
        <p:blipFill>
          <a:blip r:embed="rId4"/>
          <a:stretch>
            <a:fillRect/>
          </a:stretch>
        </p:blipFill>
        <p:spPr>
          <a:xfrm>
            <a:off x="3414319" y="2329096"/>
            <a:ext cx="5158181" cy="3865329"/>
          </a:xfrm>
          <a:prstGeom prst="rect">
            <a:avLst/>
          </a:prstGeom>
        </p:spPr>
      </p:pic>
      <p:sp>
        <p:nvSpPr>
          <p:cNvPr id="4" name="Footer Placeholder 3">
            <a:extLst>
              <a:ext uri="{FF2B5EF4-FFF2-40B4-BE49-F238E27FC236}">
                <a16:creationId xmlns:a16="http://schemas.microsoft.com/office/drawing/2014/main" id="{3722045B-4CC3-4F7C-95E2-A90662314F3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EB6F2501-81E4-4FE2-9361-07E2F55B174D}"/>
              </a:ext>
            </a:extLst>
          </p:cNvPr>
          <p:cNvSpPr>
            <a:spLocks noGrp="1"/>
          </p:cNvSpPr>
          <p:nvPr>
            <p:ph type="sldNum" sz="quarter" idx="12"/>
          </p:nvPr>
        </p:nvSpPr>
        <p:spPr/>
        <p:txBody>
          <a:bodyPr/>
          <a:lstStyle/>
          <a:p>
            <a:fld id="{ADE010BB-8A0A-44C6-A34B-43819450A25B}" type="slidenum">
              <a:rPr lang="en-US" smtClean="0"/>
              <a:t>21</a:t>
            </a:fld>
            <a:endParaRPr lang="en-US"/>
          </a:p>
        </p:txBody>
      </p:sp>
    </p:spTree>
    <p:extLst>
      <p:ext uri="{BB962C8B-B14F-4D97-AF65-F5344CB8AC3E}">
        <p14:creationId xmlns:p14="http://schemas.microsoft.com/office/powerpoint/2010/main" val="281354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5191E-E115-42E4-B0CC-446CC1A84420}"/>
              </a:ext>
            </a:extLst>
          </p:cNvPr>
          <p:cNvSpPr>
            <a:spLocks noGrp="1"/>
          </p:cNvSpPr>
          <p:nvPr>
            <p:ph type="title"/>
          </p:nvPr>
        </p:nvSpPr>
        <p:spPr/>
        <p:txBody>
          <a:bodyPr/>
          <a:lstStyle/>
          <a:p>
            <a:pPr algn="ctr"/>
            <a:r>
              <a:rPr lang="en-US" sz="3600" b="1" i="1" dirty="0">
                <a:effectLst/>
                <a:latin typeface="Calibri" panose="020F0502020204030204" pitchFamily="34" charset="0"/>
                <a:ea typeface="Calibri" panose="020F0502020204030204" pitchFamily="34" charset="0"/>
                <a:cs typeface="Calibri" panose="020F0502020204030204" pitchFamily="34" charset="0"/>
              </a:rPr>
              <a:t>Width and Depth [at home] </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https://www.canadago4sport.com/Net/Width-and-Depth</a:t>
            </a:r>
            <a:endParaRPr lang="en-US" sz="2400" dirty="0"/>
          </a:p>
        </p:txBody>
      </p:sp>
      <p:sp>
        <p:nvSpPr>
          <p:cNvPr id="4" name="Footer Placeholder 3">
            <a:extLst>
              <a:ext uri="{FF2B5EF4-FFF2-40B4-BE49-F238E27FC236}">
                <a16:creationId xmlns:a16="http://schemas.microsoft.com/office/drawing/2014/main" id="{7288EDC9-78C9-4F1E-BC1A-C2EA50E8C4A2}"/>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42F4ED94-3390-492D-800F-69521574EE77}"/>
              </a:ext>
            </a:extLst>
          </p:cNvPr>
          <p:cNvSpPr>
            <a:spLocks noGrp="1"/>
          </p:cNvSpPr>
          <p:nvPr>
            <p:ph type="sldNum" sz="quarter" idx="12"/>
          </p:nvPr>
        </p:nvSpPr>
        <p:spPr/>
        <p:txBody>
          <a:bodyPr/>
          <a:lstStyle/>
          <a:p>
            <a:fld id="{ADE010BB-8A0A-44C6-A34B-43819450A25B}" type="slidenum">
              <a:rPr lang="en-US" smtClean="0"/>
              <a:t>22</a:t>
            </a:fld>
            <a:endParaRPr lang="en-US"/>
          </a:p>
        </p:txBody>
      </p:sp>
      <p:pic>
        <p:nvPicPr>
          <p:cNvPr id="8" name="Online Media 7" title="NetWidthAndDepth">
            <a:hlinkClick r:id="" action="ppaction://media"/>
            <a:extLst>
              <a:ext uri="{FF2B5EF4-FFF2-40B4-BE49-F238E27FC236}">
                <a16:creationId xmlns:a16="http://schemas.microsoft.com/office/drawing/2014/main" id="{53EBC114-EBC9-4D03-8120-095849FC8DD2}"/>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Tree>
    <p:extLst>
      <p:ext uri="{BB962C8B-B14F-4D97-AF65-F5344CB8AC3E}">
        <p14:creationId xmlns:p14="http://schemas.microsoft.com/office/powerpoint/2010/main" val="374751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FCD2-1709-4E85-9C0F-213476A14C64}"/>
              </a:ext>
            </a:extLst>
          </p:cNvPr>
          <p:cNvSpPr>
            <a:spLocks noGrp="1"/>
          </p:cNvSpPr>
          <p:nvPr>
            <p:ph type="title"/>
          </p:nvPr>
        </p:nvSpPr>
        <p:spPr/>
        <p:txBody>
          <a:bodyPr>
            <a:normAutofit fontScale="90000"/>
          </a:bodyPr>
          <a:lstStyle/>
          <a:p>
            <a:pPr marL="742950" marR="0" lvl="1" indent="-285750" algn="ctr">
              <a:lnSpc>
                <a:spcPct val="107000"/>
              </a:lnSpc>
              <a:spcBef>
                <a:spcPts val="0"/>
              </a:spcBef>
              <a:spcAft>
                <a:spcPts val="0"/>
              </a:spcAft>
              <a:tabLst>
                <a:tab pos="1143000" algn="l"/>
              </a:tabLst>
            </a:pPr>
            <a:r>
              <a:rPr lang="en-US" sz="3600" b="1" dirty="0">
                <a:effectLst/>
                <a:latin typeface="Calibri" panose="020F0502020204030204" pitchFamily="34" charset="0"/>
                <a:ea typeface="Times New Roman" panose="02020603050405020304" pitchFamily="18" charset="0"/>
                <a:cs typeface="Calibri" panose="020F0502020204030204" pitchFamily="34" charset="0"/>
              </a:rPr>
              <a:t>Scoops with a partner or solo against a wall </a:t>
            </a:r>
            <a:br>
              <a:rPr lang="en-US" sz="1200" b="1" dirty="0">
                <a:effectLst/>
                <a:latin typeface="Calibri" panose="020F0502020204030204" pitchFamily="34" charset="0"/>
                <a:ea typeface="Times New Roman" panose="02020603050405020304" pitchFamily="18" charset="0"/>
                <a:cs typeface="Calibri" panose="020F0502020204030204" pitchFamily="34" charset="0"/>
              </a:rPr>
            </a:br>
            <a:r>
              <a:rPr lang="en-US" b="1" dirty="0">
                <a:effectLst/>
                <a:latin typeface="Calibri" panose="020F0502020204030204" pitchFamily="34" charset="0"/>
                <a:ea typeface="Times New Roman" panose="02020603050405020304" pitchFamily="18" charset="0"/>
                <a:cs typeface="Calibri" panose="020F0502020204030204" pitchFamily="34" charset="0"/>
                <a:hlinkClick r:id="rId3"/>
              </a:rPr>
              <a:t>https://www.canadago4sport.com/Manipulative-Send/Scoop-to-Wall</a:t>
            </a:r>
            <a:br>
              <a:rPr lang="en-US" dirty="0">
                <a:effectLst/>
                <a:latin typeface="Calibri" panose="020F0502020204030204" pitchFamily="34" charset="0"/>
                <a:ea typeface="Times New Roman" panose="02020603050405020304" pitchFamily="18" charset="0"/>
                <a:cs typeface="Calibri" panose="020F0502020204030204" pitchFamily="34" charset="0"/>
              </a:rPr>
            </a:b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6" name="Online Media 5" title="Scoop to Wall">
            <a:hlinkClick r:id="" action="ppaction://media"/>
            <a:extLst>
              <a:ext uri="{FF2B5EF4-FFF2-40B4-BE49-F238E27FC236}">
                <a16:creationId xmlns:a16="http://schemas.microsoft.com/office/drawing/2014/main" id="{65030409-548B-4932-84A7-C70BDE96B2BC}"/>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35C2413B-BED2-498B-8B77-85E33BBDFBD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556E02EF-33A3-4A50-B3EC-248C0BE4AA47}"/>
              </a:ext>
            </a:extLst>
          </p:cNvPr>
          <p:cNvSpPr>
            <a:spLocks noGrp="1"/>
          </p:cNvSpPr>
          <p:nvPr>
            <p:ph type="sldNum" sz="quarter" idx="12"/>
          </p:nvPr>
        </p:nvSpPr>
        <p:spPr/>
        <p:txBody>
          <a:bodyPr/>
          <a:lstStyle/>
          <a:p>
            <a:fld id="{ADE010BB-8A0A-44C6-A34B-43819450A25B}" type="slidenum">
              <a:rPr lang="en-US" smtClean="0"/>
              <a:t>23</a:t>
            </a:fld>
            <a:endParaRPr lang="en-US"/>
          </a:p>
        </p:txBody>
      </p:sp>
    </p:spTree>
    <p:extLst>
      <p:ext uri="{BB962C8B-B14F-4D97-AF65-F5344CB8AC3E}">
        <p14:creationId xmlns:p14="http://schemas.microsoft.com/office/powerpoint/2010/main" val="185018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EC9B-8A22-42AB-8EA0-CB6598E33C86}"/>
              </a:ext>
            </a:extLst>
          </p:cNvPr>
          <p:cNvSpPr>
            <a:spLocks noGrp="1"/>
          </p:cNvSpPr>
          <p:nvPr>
            <p:ph type="title"/>
          </p:nvPr>
        </p:nvSpPr>
        <p:spPr>
          <a:xfrm>
            <a:off x="838200" y="365125"/>
            <a:ext cx="10515600" cy="2023512"/>
          </a:xfrm>
        </p:spPr>
        <p:txBody>
          <a:bodyPr>
            <a:normAutofit fontScale="90000"/>
          </a:bodyPr>
          <a:lstStyle/>
          <a:p>
            <a:pPr algn="ctr"/>
            <a:r>
              <a:rPr lang="en-CA" b="1" i="1" dirty="0">
                <a:effectLst/>
                <a:latin typeface="Calibri" panose="020F0502020204030204" pitchFamily="34" charset="0"/>
                <a:ea typeface="Calibri" panose="020F0502020204030204" pitchFamily="34" charset="0"/>
                <a:cs typeface="Times New Roman" panose="02020603050405020304" pitchFamily="18" charset="0"/>
              </a:rPr>
              <a:t>Toss in the Towel </a:t>
            </a:r>
            <a:br>
              <a:rPr lang="en-CA" b="1" i="1" dirty="0">
                <a:effectLst/>
                <a:latin typeface="Calibri" panose="020F0502020204030204" pitchFamily="34" charset="0"/>
                <a:ea typeface="Calibri" panose="020F0502020204030204" pitchFamily="34" charset="0"/>
                <a:cs typeface="Times New Roman" panose="02020603050405020304" pitchFamily="18" charset="0"/>
              </a:rPr>
            </a:br>
            <a:r>
              <a:rPr lang="en-CA" b="1" i="1" dirty="0">
                <a:effectLst/>
                <a:latin typeface="Calibri" panose="020F0502020204030204" pitchFamily="34" charset="0"/>
                <a:ea typeface="Calibri" panose="020F0502020204030204" pitchFamily="34" charset="0"/>
                <a:cs typeface="Times New Roman" panose="02020603050405020304" pitchFamily="18" charset="0"/>
              </a:rPr>
              <a:t>(use a soccer ball instead of stability ball) </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https://www.canadago4sport.com/Manipulative-Send/Toss-in-the-Towel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6" name="Online Media 5" title="Throw in the Towel">
            <a:hlinkClick r:id="" action="ppaction://media"/>
            <a:extLst>
              <a:ext uri="{FF2B5EF4-FFF2-40B4-BE49-F238E27FC236}">
                <a16:creationId xmlns:a16="http://schemas.microsoft.com/office/drawing/2014/main" id="{962E69E0-9BAA-4481-AC6A-201894A89307}"/>
              </a:ext>
            </a:extLst>
          </p:cNvPr>
          <p:cNvPicPr>
            <a:picLocks noGrp="1" noRot="1" noChangeAspect="1"/>
          </p:cNvPicPr>
          <p:nvPr>
            <p:ph idx="1"/>
            <a:videoFile r:link="rId1"/>
          </p:nvPr>
        </p:nvPicPr>
        <p:blipFill>
          <a:blip r:embed="rId4"/>
          <a:stretch>
            <a:fillRect/>
          </a:stretch>
        </p:blipFill>
        <p:spPr>
          <a:xfrm>
            <a:off x="2728913" y="2389188"/>
            <a:ext cx="6734175" cy="3787775"/>
          </a:xfrm>
          <a:prstGeom prst="rect">
            <a:avLst/>
          </a:prstGeom>
        </p:spPr>
      </p:pic>
      <p:sp>
        <p:nvSpPr>
          <p:cNvPr id="4" name="Footer Placeholder 3">
            <a:extLst>
              <a:ext uri="{FF2B5EF4-FFF2-40B4-BE49-F238E27FC236}">
                <a16:creationId xmlns:a16="http://schemas.microsoft.com/office/drawing/2014/main" id="{2DEC9743-26DC-4E86-95FE-994FA0E37E44}"/>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8054ABB4-8028-4122-9AE2-D4BE6A6F62C4}"/>
              </a:ext>
            </a:extLst>
          </p:cNvPr>
          <p:cNvSpPr>
            <a:spLocks noGrp="1"/>
          </p:cNvSpPr>
          <p:nvPr>
            <p:ph type="sldNum" sz="quarter" idx="12"/>
          </p:nvPr>
        </p:nvSpPr>
        <p:spPr/>
        <p:txBody>
          <a:bodyPr/>
          <a:lstStyle/>
          <a:p>
            <a:fld id="{ADE010BB-8A0A-44C6-A34B-43819450A25B}" type="slidenum">
              <a:rPr lang="en-US" smtClean="0"/>
              <a:t>24</a:t>
            </a:fld>
            <a:endParaRPr lang="en-US"/>
          </a:p>
        </p:txBody>
      </p:sp>
    </p:spTree>
    <p:extLst>
      <p:ext uri="{BB962C8B-B14F-4D97-AF65-F5344CB8AC3E}">
        <p14:creationId xmlns:p14="http://schemas.microsoft.com/office/powerpoint/2010/main" val="17109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381C-672E-445B-90B3-2534CBEB04ED}"/>
              </a:ext>
            </a:extLst>
          </p:cNvPr>
          <p:cNvSpPr>
            <a:spLocks noGrp="1"/>
          </p:cNvSpPr>
          <p:nvPr>
            <p:ph type="title"/>
          </p:nvPr>
        </p:nvSpPr>
        <p:spPr>
          <a:xfrm>
            <a:off x="838200" y="365125"/>
            <a:ext cx="10515600" cy="1799577"/>
          </a:xfrm>
        </p:spPr>
        <p:txBody>
          <a:bodyPr>
            <a:normAutofit fontScale="90000"/>
          </a:bodyPr>
          <a:lstStyle/>
          <a:p>
            <a:pPr algn="ctr"/>
            <a:r>
              <a:rPr lang="en-US" b="1" i="1" dirty="0">
                <a:effectLst/>
                <a:latin typeface="Calibri" panose="020F0502020204030204" pitchFamily="34" charset="0"/>
                <a:ea typeface="Calibri" panose="020F0502020204030204" pitchFamily="34" charset="0"/>
                <a:cs typeface="Times New Roman" panose="02020603050405020304" pitchFamily="18" charset="0"/>
              </a:rPr>
              <a:t>Two Player Juggle [at home] </a:t>
            </a:r>
            <a:br>
              <a:rPr lang="en-US" b="1" i="1" dirty="0">
                <a:effectLst/>
                <a:latin typeface="Calibri" panose="020F0502020204030204" pitchFamily="34" charset="0"/>
                <a:ea typeface="Calibri" panose="020F0502020204030204" pitchFamily="34" charset="0"/>
                <a:cs typeface="Times New Roman" panose="02020603050405020304" pitchFamily="18" charset="0"/>
              </a:rPr>
            </a:br>
            <a:r>
              <a:rPr lang="en-US" b="1" i="1" dirty="0">
                <a:effectLst/>
                <a:latin typeface="Calibri" panose="020F0502020204030204" pitchFamily="34" charset="0"/>
                <a:ea typeface="Calibri" panose="020F0502020204030204" pitchFamily="34" charset="0"/>
                <a:cs typeface="Times New Roman" panose="02020603050405020304" pitchFamily="18" charset="0"/>
              </a:rPr>
              <a:t>(use any three larger balls—soccer, basketball…)</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https://www.canadago4sport.com/Manipulative-Send/Two-Player-Juggle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6" name="Online Media 5" title="Juggling 3 Stability Balls">
            <a:hlinkClick r:id="" action="ppaction://media"/>
            <a:extLst>
              <a:ext uri="{FF2B5EF4-FFF2-40B4-BE49-F238E27FC236}">
                <a16:creationId xmlns:a16="http://schemas.microsoft.com/office/drawing/2014/main" id="{3271068D-C9A6-4ED0-BF59-D7D6A0C0BBCB}"/>
              </a:ext>
            </a:extLst>
          </p:cNvPr>
          <p:cNvPicPr>
            <a:picLocks noGrp="1" noRot="1" noChangeAspect="1"/>
          </p:cNvPicPr>
          <p:nvPr>
            <p:ph idx="1"/>
            <a:videoFile r:link="rId1"/>
          </p:nvPr>
        </p:nvPicPr>
        <p:blipFill>
          <a:blip r:embed="rId4"/>
          <a:stretch>
            <a:fillRect/>
          </a:stretch>
        </p:blipFill>
        <p:spPr>
          <a:xfrm>
            <a:off x="2663825" y="2314575"/>
            <a:ext cx="6865938" cy="3862388"/>
          </a:xfrm>
          <a:prstGeom prst="rect">
            <a:avLst/>
          </a:prstGeom>
        </p:spPr>
      </p:pic>
      <p:sp>
        <p:nvSpPr>
          <p:cNvPr id="4" name="Footer Placeholder 3">
            <a:extLst>
              <a:ext uri="{FF2B5EF4-FFF2-40B4-BE49-F238E27FC236}">
                <a16:creationId xmlns:a16="http://schemas.microsoft.com/office/drawing/2014/main" id="{130F5D88-9747-4CF3-8EFC-0F29173ECF63}"/>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98BEF96B-FFA7-4366-9806-3A9E7018F5E1}"/>
              </a:ext>
            </a:extLst>
          </p:cNvPr>
          <p:cNvSpPr>
            <a:spLocks noGrp="1"/>
          </p:cNvSpPr>
          <p:nvPr>
            <p:ph type="sldNum" sz="quarter" idx="12"/>
          </p:nvPr>
        </p:nvSpPr>
        <p:spPr/>
        <p:txBody>
          <a:bodyPr/>
          <a:lstStyle/>
          <a:p>
            <a:fld id="{ADE010BB-8A0A-44C6-A34B-43819450A25B}" type="slidenum">
              <a:rPr lang="en-US" smtClean="0"/>
              <a:t>25</a:t>
            </a:fld>
            <a:endParaRPr lang="en-US"/>
          </a:p>
        </p:txBody>
      </p:sp>
    </p:spTree>
    <p:extLst>
      <p:ext uri="{BB962C8B-B14F-4D97-AF65-F5344CB8AC3E}">
        <p14:creationId xmlns:p14="http://schemas.microsoft.com/office/powerpoint/2010/main" val="358286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D2A3-B19B-4D06-9E05-D9195D1DE30A}"/>
              </a:ext>
            </a:extLst>
          </p:cNvPr>
          <p:cNvSpPr>
            <a:spLocks noGrp="1"/>
          </p:cNvSpPr>
          <p:nvPr>
            <p:ph type="title"/>
          </p:nvPr>
        </p:nvSpPr>
        <p:spPr>
          <a:xfrm>
            <a:off x="838200" y="365125"/>
            <a:ext cx="10515600" cy="1862784"/>
          </a:xfrm>
        </p:spPr>
        <p:txBody>
          <a:bodyPr>
            <a:normAutofit fontScale="90000"/>
          </a:bodyPr>
          <a:lstStyle/>
          <a:p>
            <a:pPr algn="ctr"/>
            <a:r>
              <a:rPr lang="en-US" sz="4900" b="1" i="1" dirty="0">
                <a:effectLst/>
                <a:latin typeface="Calibri" panose="020F0502020204030204" pitchFamily="34" charset="0"/>
                <a:ea typeface="Calibri" panose="020F0502020204030204" pitchFamily="34" charset="0"/>
                <a:cs typeface="Times New Roman" panose="02020603050405020304" pitchFamily="18" charset="0"/>
              </a:rPr>
              <a:t>Feet to Feet Hockey [at home] </a:t>
            </a:r>
            <a:br>
              <a:rPr lang="en-US" sz="4900" b="1" i="1" dirty="0">
                <a:effectLst/>
                <a:latin typeface="Calibri" panose="020F0502020204030204" pitchFamily="34" charset="0"/>
                <a:ea typeface="Calibri" panose="020F0502020204030204" pitchFamily="34" charset="0"/>
                <a:cs typeface="Times New Roman" panose="02020603050405020304" pitchFamily="18" charset="0"/>
              </a:rPr>
            </a:br>
            <a:r>
              <a:rPr lang="en-US" sz="4900" b="1" i="1" dirty="0">
                <a:effectLst/>
                <a:latin typeface="Calibri" panose="020F0502020204030204" pitchFamily="34" charset="0"/>
                <a:ea typeface="Calibri" panose="020F0502020204030204" pitchFamily="34" charset="0"/>
                <a:cs typeface="Times New Roman" panose="02020603050405020304" pitchFamily="18" charset="0"/>
              </a:rPr>
              <a:t>(use any small ball (tennis) or bean bag)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https://www.canadago4sport.com/Manipulative-Receive/Feet-to-Feet-Hockey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6" name="Online Media 5" title="FeetToFeetHockey 1">
            <a:hlinkClick r:id="" action="ppaction://media"/>
            <a:extLst>
              <a:ext uri="{FF2B5EF4-FFF2-40B4-BE49-F238E27FC236}">
                <a16:creationId xmlns:a16="http://schemas.microsoft.com/office/drawing/2014/main" id="{D0826626-15A1-4A4B-B525-EB28B2639FF2}"/>
              </a:ext>
            </a:extLst>
          </p:cNvPr>
          <p:cNvPicPr>
            <a:picLocks noGrp="1" noRot="1" noChangeAspect="1"/>
          </p:cNvPicPr>
          <p:nvPr>
            <p:ph idx="1"/>
            <a:videoFile r:link="rId1"/>
          </p:nvPr>
        </p:nvPicPr>
        <p:blipFill>
          <a:blip r:embed="rId4"/>
          <a:stretch>
            <a:fillRect/>
          </a:stretch>
        </p:blipFill>
        <p:spPr>
          <a:xfrm>
            <a:off x="2744788" y="2406650"/>
            <a:ext cx="6702425" cy="3770313"/>
          </a:xfrm>
          <a:prstGeom prst="rect">
            <a:avLst/>
          </a:prstGeom>
        </p:spPr>
      </p:pic>
      <p:sp>
        <p:nvSpPr>
          <p:cNvPr id="4" name="Footer Placeholder 3">
            <a:extLst>
              <a:ext uri="{FF2B5EF4-FFF2-40B4-BE49-F238E27FC236}">
                <a16:creationId xmlns:a16="http://schemas.microsoft.com/office/drawing/2014/main" id="{40A03CCB-26F8-4A32-94A7-47D86B7C2484}"/>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45763036-C440-472C-BFDB-4961A90593BB}"/>
              </a:ext>
            </a:extLst>
          </p:cNvPr>
          <p:cNvSpPr>
            <a:spLocks noGrp="1"/>
          </p:cNvSpPr>
          <p:nvPr>
            <p:ph type="sldNum" sz="quarter" idx="12"/>
          </p:nvPr>
        </p:nvSpPr>
        <p:spPr/>
        <p:txBody>
          <a:bodyPr/>
          <a:lstStyle/>
          <a:p>
            <a:fld id="{ADE010BB-8A0A-44C6-A34B-43819450A25B}" type="slidenum">
              <a:rPr lang="en-US" smtClean="0"/>
              <a:t>26</a:t>
            </a:fld>
            <a:endParaRPr lang="en-US"/>
          </a:p>
        </p:txBody>
      </p:sp>
    </p:spTree>
    <p:extLst>
      <p:ext uri="{BB962C8B-B14F-4D97-AF65-F5344CB8AC3E}">
        <p14:creationId xmlns:p14="http://schemas.microsoft.com/office/powerpoint/2010/main" val="320196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F70A-AF60-455D-B65C-2FEFA9EDE040}"/>
              </a:ext>
            </a:extLst>
          </p:cNvPr>
          <p:cNvSpPr>
            <a:spLocks noGrp="1"/>
          </p:cNvSpPr>
          <p:nvPr>
            <p:ph type="title"/>
          </p:nvPr>
        </p:nvSpPr>
        <p:spPr>
          <a:xfrm>
            <a:off x="838200" y="365125"/>
            <a:ext cx="10515600" cy="1799577"/>
          </a:xfrm>
        </p:spPr>
        <p:txBody>
          <a:bodyPr>
            <a:normAutofit fontScale="90000"/>
          </a:bodyPr>
          <a:lstStyle/>
          <a:p>
            <a:pPr algn="ctr"/>
            <a:r>
              <a:rPr lang="en-US" b="1" i="1" dirty="0">
                <a:effectLst/>
                <a:latin typeface="Calibri" panose="020F0502020204030204" pitchFamily="34" charset="0"/>
                <a:ea typeface="Calibri" panose="020F0502020204030204" pitchFamily="34" charset="0"/>
                <a:cs typeface="Times New Roman" panose="02020603050405020304" pitchFamily="18" charset="0"/>
              </a:rPr>
              <a:t>Kaboom (use a larger ball </a:t>
            </a:r>
            <a:br>
              <a:rPr lang="en-US" b="1" i="1" dirty="0">
                <a:effectLst/>
                <a:latin typeface="Calibri" panose="020F0502020204030204" pitchFamily="34" charset="0"/>
                <a:ea typeface="Calibri" panose="020F0502020204030204" pitchFamily="34" charset="0"/>
                <a:cs typeface="Times New Roman" panose="02020603050405020304" pitchFamily="18" charset="0"/>
              </a:rPr>
            </a:br>
            <a:r>
              <a:rPr lang="en-US" b="1" i="1" dirty="0">
                <a:effectLst/>
                <a:latin typeface="Calibri" panose="020F0502020204030204" pitchFamily="34" charset="0"/>
                <a:ea typeface="Calibri" panose="020F0502020204030204" pitchFamily="34" charset="0"/>
                <a:cs typeface="Times New Roman" panose="02020603050405020304" pitchFamily="18" charset="0"/>
              </a:rPr>
              <a:t>(basketball or soccer ball) and a smaller ball (tennis) or bean bag [do solo or at home] </a:t>
            </a: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https://www.canadago4sport.com/Manipulative-Receive/Kaboom</a:t>
            </a:r>
            <a:endParaRPr lang="en-US" sz="2000" dirty="0"/>
          </a:p>
        </p:txBody>
      </p:sp>
      <p:pic>
        <p:nvPicPr>
          <p:cNvPr id="6" name="Online Media 5" title="KaBoom">
            <a:hlinkClick r:id="" action="ppaction://media"/>
            <a:extLst>
              <a:ext uri="{FF2B5EF4-FFF2-40B4-BE49-F238E27FC236}">
                <a16:creationId xmlns:a16="http://schemas.microsoft.com/office/drawing/2014/main" id="{7D52DF39-0329-4B7D-A2D5-DF298F24BB1E}"/>
              </a:ext>
            </a:extLst>
          </p:cNvPr>
          <p:cNvPicPr>
            <a:picLocks noGrp="1" noRot="1" noChangeAspect="1"/>
          </p:cNvPicPr>
          <p:nvPr>
            <p:ph idx="1"/>
            <a:videoFile r:link="rId1"/>
          </p:nvPr>
        </p:nvPicPr>
        <p:blipFill>
          <a:blip r:embed="rId4"/>
          <a:stretch>
            <a:fillRect/>
          </a:stretch>
        </p:blipFill>
        <p:spPr>
          <a:xfrm>
            <a:off x="2811463" y="2481263"/>
            <a:ext cx="6570662" cy="3695700"/>
          </a:xfrm>
          <a:prstGeom prst="rect">
            <a:avLst/>
          </a:prstGeom>
        </p:spPr>
      </p:pic>
      <p:sp>
        <p:nvSpPr>
          <p:cNvPr id="4" name="Footer Placeholder 3">
            <a:extLst>
              <a:ext uri="{FF2B5EF4-FFF2-40B4-BE49-F238E27FC236}">
                <a16:creationId xmlns:a16="http://schemas.microsoft.com/office/drawing/2014/main" id="{A4D334F5-27FB-4C65-8D1D-25612A7E86FF}"/>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830B354E-AA8E-4355-924E-1D4AE0EBDE93}"/>
              </a:ext>
            </a:extLst>
          </p:cNvPr>
          <p:cNvSpPr>
            <a:spLocks noGrp="1"/>
          </p:cNvSpPr>
          <p:nvPr>
            <p:ph type="sldNum" sz="quarter" idx="12"/>
          </p:nvPr>
        </p:nvSpPr>
        <p:spPr/>
        <p:txBody>
          <a:bodyPr/>
          <a:lstStyle/>
          <a:p>
            <a:fld id="{ADE010BB-8A0A-44C6-A34B-43819450A25B}" type="slidenum">
              <a:rPr lang="en-US" smtClean="0"/>
              <a:t>27</a:t>
            </a:fld>
            <a:endParaRPr lang="en-US"/>
          </a:p>
        </p:txBody>
      </p:sp>
    </p:spTree>
    <p:extLst>
      <p:ext uri="{BB962C8B-B14F-4D97-AF65-F5344CB8AC3E}">
        <p14:creationId xmlns:p14="http://schemas.microsoft.com/office/powerpoint/2010/main" val="419807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0B76-9C7A-42A3-9532-A524C2DE14C9}"/>
              </a:ext>
            </a:extLst>
          </p:cNvPr>
          <p:cNvSpPr>
            <a:spLocks noGrp="1"/>
          </p:cNvSpPr>
          <p:nvPr>
            <p:ph type="title"/>
          </p:nvPr>
        </p:nvSpPr>
        <p:spPr/>
        <p:txBody>
          <a:bodyPr/>
          <a:lstStyle/>
          <a:p>
            <a:pPr algn="ctr"/>
            <a:r>
              <a:rPr lang="en-US" b="1" i="1" dirty="0">
                <a:effectLst/>
                <a:latin typeface="Calibri" panose="020F0502020204030204" pitchFamily="34" charset="0"/>
                <a:ea typeface="Calibri" panose="020F0502020204030204" pitchFamily="34" charset="0"/>
                <a:cs typeface="Times New Roman" panose="02020603050405020304" pitchFamily="18" charset="0"/>
              </a:rPr>
              <a:t>Wobbly Balloon [at home] </a:t>
            </a:r>
            <a:br>
              <a:rPr lang="en-US" sz="1800" b="1" i="1" dirty="0">
                <a:effectLst/>
                <a:latin typeface="Calibri" panose="020F0502020204030204" pitchFamily="34" charset="0"/>
                <a:ea typeface="Calibri" panose="020F0502020204030204" pitchFamily="34" charset="0"/>
                <a:cs typeface="Times New Roman" panose="02020603050405020304" pitchFamily="18" charset="0"/>
              </a:rPr>
            </a:br>
            <a:r>
              <a:rPr lang="en-US" sz="1800" b="1"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https://www.canadago4sport.com/Manipulative-Receive/Woobly-Balloon</a:t>
            </a:r>
            <a:endParaRPr lang="en-US" b="1" i="1" dirty="0"/>
          </a:p>
        </p:txBody>
      </p:sp>
      <p:pic>
        <p:nvPicPr>
          <p:cNvPr id="6" name="Online Media 5" title="Wobbly Balloon">
            <a:hlinkClick r:id="" action="ppaction://media"/>
            <a:extLst>
              <a:ext uri="{FF2B5EF4-FFF2-40B4-BE49-F238E27FC236}">
                <a16:creationId xmlns:a16="http://schemas.microsoft.com/office/drawing/2014/main" id="{DA0A496A-C834-4EF9-BF3E-79FF8738FE81}"/>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6AEAB3BA-BC1F-4C72-A61F-328946DB9212}"/>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0386393E-5785-48DA-AF6C-9EDB945ECD3B}"/>
              </a:ext>
            </a:extLst>
          </p:cNvPr>
          <p:cNvSpPr>
            <a:spLocks noGrp="1"/>
          </p:cNvSpPr>
          <p:nvPr>
            <p:ph type="sldNum" sz="quarter" idx="12"/>
          </p:nvPr>
        </p:nvSpPr>
        <p:spPr/>
        <p:txBody>
          <a:bodyPr/>
          <a:lstStyle/>
          <a:p>
            <a:fld id="{ADE010BB-8A0A-44C6-A34B-43819450A25B}" type="slidenum">
              <a:rPr lang="en-US" smtClean="0"/>
              <a:t>28</a:t>
            </a:fld>
            <a:endParaRPr lang="en-US"/>
          </a:p>
        </p:txBody>
      </p:sp>
    </p:spTree>
    <p:extLst>
      <p:ext uri="{BB962C8B-B14F-4D97-AF65-F5344CB8AC3E}">
        <p14:creationId xmlns:p14="http://schemas.microsoft.com/office/powerpoint/2010/main" val="264633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5A2EB-34D8-4FED-ACE3-3DE7840EF2CB}"/>
              </a:ext>
            </a:extLst>
          </p:cNvPr>
          <p:cNvSpPr>
            <a:spLocks noGrp="1"/>
          </p:cNvSpPr>
          <p:nvPr>
            <p:ph type="title"/>
          </p:nvPr>
        </p:nvSpPr>
        <p:spPr>
          <a:xfrm>
            <a:off x="838200" y="365125"/>
            <a:ext cx="10515600" cy="1668948"/>
          </a:xfrm>
        </p:spPr>
        <p:txBody>
          <a:bodyPr>
            <a:normAutofit fontScale="90000"/>
          </a:bodyPr>
          <a:lstStyle/>
          <a:p>
            <a:pPr marL="742950" marR="0" lvl="1" indent="-285750" algn="ctr">
              <a:lnSpc>
                <a:spcPct val="107000"/>
              </a:lnSpc>
              <a:spcBef>
                <a:spcPts val="0"/>
              </a:spcBef>
              <a:spcAft>
                <a:spcPts val="0"/>
              </a:spcAft>
            </a:pPr>
            <a:r>
              <a:rPr lang="en-US" sz="4400" b="1" i="1" dirty="0">
                <a:effectLst/>
                <a:latin typeface="Calibri" panose="020F0502020204030204" pitchFamily="34" charset="0"/>
                <a:ea typeface="Calibri" panose="020F0502020204030204" pitchFamily="34" charset="0"/>
                <a:cs typeface="Times New Roman" panose="02020603050405020304" pitchFamily="18" charset="0"/>
              </a:rPr>
              <a:t>Active Brain Activities</a:t>
            </a:r>
            <a:br>
              <a:rPr lang="en-US" sz="4400" b="1" i="1" dirty="0">
                <a:effectLst/>
                <a:latin typeface="Calibri" panose="020F0502020204030204" pitchFamily="34" charset="0"/>
                <a:ea typeface="Calibri" panose="020F0502020204030204" pitchFamily="34" charset="0"/>
                <a:cs typeface="Times New Roman" panose="02020603050405020304" pitchFamily="18" charset="0"/>
              </a:rPr>
            </a:br>
            <a:r>
              <a:rPr lang="en-US" sz="4400" b="1" i="1" dirty="0">
                <a:effectLst/>
                <a:latin typeface="Calibri" panose="020F0502020204030204" pitchFamily="34" charset="0"/>
                <a:ea typeface="Calibri" panose="020F0502020204030204" pitchFamily="34" charset="0"/>
                <a:cs typeface="Times New Roman" panose="02020603050405020304" pitchFamily="18" charset="0"/>
              </a:rPr>
              <a:t>Active Checkers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https://www.canadago4sport.com/Numeracy/Active-Checkers</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6" name="Online Media 5" title="KingMe!™ Checkers">
            <a:hlinkClick r:id="" action="ppaction://media"/>
            <a:extLst>
              <a:ext uri="{FF2B5EF4-FFF2-40B4-BE49-F238E27FC236}">
                <a16:creationId xmlns:a16="http://schemas.microsoft.com/office/drawing/2014/main" id="{9335F8A7-1D50-49A2-8419-93913295A8AA}"/>
              </a:ext>
            </a:extLst>
          </p:cNvPr>
          <p:cNvPicPr>
            <a:picLocks noGrp="1" noRot="1" noChangeAspect="1"/>
          </p:cNvPicPr>
          <p:nvPr>
            <p:ph idx="1"/>
            <a:videoFile r:link="rId1"/>
          </p:nvPr>
        </p:nvPicPr>
        <p:blipFill>
          <a:blip r:embed="rId4"/>
          <a:stretch>
            <a:fillRect/>
          </a:stretch>
        </p:blipFill>
        <p:spPr>
          <a:xfrm>
            <a:off x="2628900" y="2276475"/>
            <a:ext cx="6934200" cy="3900488"/>
          </a:xfrm>
          <a:prstGeom prst="rect">
            <a:avLst/>
          </a:prstGeom>
        </p:spPr>
      </p:pic>
      <p:sp>
        <p:nvSpPr>
          <p:cNvPr id="4" name="Footer Placeholder 3">
            <a:extLst>
              <a:ext uri="{FF2B5EF4-FFF2-40B4-BE49-F238E27FC236}">
                <a16:creationId xmlns:a16="http://schemas.microsoft.com/office/drawing/2014/main" id="{784DB105-3D77-42C5-A6B0-7C2289095DEC}"/>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0E05E348-43C2-4DC8-BC3A-8FFFC9BEABC9}"/>
              </a:ext>
            </a:extLst>
          </p:cNvPr>
          <p:cNvSpPr>
            <a:spLocks noGrp="1"/>
          </p:cNvSpPr>
          <p:nvPr>
            <p:ph type="sldNum" sz="quarter" idx="12"/>
          </p:nvPr>
        </p:nvSpPr>
        <p:spPr/>
        <p:txBody>
          <a:bodyPr/>
          <a:lstStyle/>
          <a:p>
            <a:fld id="{ADE010BB-8A0A-44C6-A34B-43819450A25B}" type="slidenum">
              <a:rPr lang="en-US" smtClean="0"/>
              <a:t>29</a:t>
            </a:fld>
            <a:endParaRPr lang="en-US"/>
          </a:p>
        </p:txBody>
      </p:sp>
    </p:spTree>
    <p:extLst>
      <p:ext uri="{BB962C8B-B14F-4D97-AF65-F5344CB8AC3E}">
        <p14:creationId xmlns:p14="http://schemas.microsoft.com/office/powerpoint/2010/main" val="287154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9486-FC15-428E-95CE-AD3214F73313}"/>
              </a:ext>
            </a:extLst>
          </p:cNvPr>
          <p:cNvSpPr>
            <a:spLocks noGrp="1"/>
          </p:cNvSpPr>
          <p:nvPr>
            <p:ph type="title"/>
          </p:nvPr>
        </p:nvSpPr>
        <p:spPr>
          <a:xfrm>
            <a:off x="838200" y="365126"/>
            <a:ext cx="10515600" cy="2352908"/>
          </a:xfrm>
        </p:spPr>
        <p:txBody>
          <a:bodyPr>
            <a:normAutofit fontScale="90000"/>
          </a:bodyPr>
          <a:lstStyle/>
          <a:p>
            <a:pPr marR="0" lvl="0" algn="ctr">
              <a:lnSpc>
                <a:spcPct val="107000"/>
              </a:lnSpc>
              <a:spcBef>
                <a:spcPts val="0"/>
              </a:spcBef>
              <a:spcAft>
                <a:spcPts val="0"/>
              </a:spcAft>
              <a:tabLst>
                <a:tab pos="1371600" algn="l"/>
              </a:tabLst>
            </a:pPr>
            <a:r>
              <a:rPr lang="en-CA" sz="4000" b="1" i="1" dirty="0">
                <a:effectLst/>
                <a:latin typeface="Calibri" panose="020F0502020204030204" pitchFamily="34" charset="0"/>
                <a:ea typeface="Calibri" panose="020F0502020204030204" pitchFamily="34" charset="0"/>
                <a:cs typeface="Times New Roman" panose="02020603050405020304" pitchFamily="18" charset="0"/>
              </a:rPr>
              <a:t>Target Activities</a:t>
            </a:r>
            <a:br>
              <a:rPr lang="en-CA"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b="1" i="1" dirty="0">
                <a:effectLst/>
                <a:latin typeface="Calibri" panose="020F0502020204030204" pitchFamily="34" charset="0"/>
                <a:ea typeface="Times New Roman" panose="02020603050405020304" pitchFamily="18" charset="0"/>
                <a:cs typeface="Calibri" panose="020F0502020204030204" pitchFamily="34" charset="0"/>
              </a:rPr>
              <a:t>Hula Hoop Horseshoe—Repeat from previous grades</a:t>
            </a: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2700" dirty="0">
                <a:latin typeface="Calibri" panose="020F0502020204030204" pitchFamily="34" charset="0"/>
                <a:ea typeface="Times New Roman" panose="02020603050405020304" pitchFamily="18" charset="0"/>
                <a:cs typeface="Calibri" panose="020F0502020204030204" pitchFamily="34" charset="0"/>
                <a:hlinkClick r:id="rId3"/>
              </a:rPr>
              <a:t>https://youtu.be/c-mKFTRXOS8</a:t>
            </a:r>
            <a:br>
              <a:rPr lang="en-US" sz="2700" dirty="0">
                <a:latin typeface="Calibri" panose="020F0502020204030204" pitchFamily="34" charset="0"/>
                <a:ea typeface="Times New Roman" panose="02020603050405020304" pitchFamily="18" charset="0"/>
                <a:cs typeface="Calibri" panose="020F0502020204030204" pitchFamily="34" charset="0"/>
              </a:rPr>
            </a:br>
            <a:r>
              <a:rPr lang="en-US" sz="27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https://www.canadago4sport.com/Target1/Hula-Hoop-Horseshoes</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nline Media 5" title="HulaHoopHorseshoes">
            <a:hlinkClick r:id="" action="ppaction://media"/>
            <a:extLst>
              <a:ext uri="{FF2B5EF4-FFF2-40B4-BE49-F238E27FC236}">
                <a16:creationId xmlns:a16="http://schemas.microsoft.com/office/drawing/2014/main" id="{4A12E028-8024-48BC-92F5-71EAAB4AE110}"/>
              </a:ext>
            </a:extLst>
          </p:cNvPr>
          <p:cNvPicPr>
            <a:picLocks noGrp="1" noRot="1" noChangeAspect="1"/>
          </p:cNvPicPr>
          <p:nvPr>
            <p:ph idx="1"/>
            <a:videoFile r:link="rId1"/>
          </p:nvPr>
        </p:nvPicPr>
        <p:blipFill>
          <a:blip r:embed="rId5"/>
          <a:stretch>
            <a:fillRect/>
          </a:stretch>
        </p:blipFill>
        <p:spPr>
          <a:xfrm>
            <a:off x="3652838" y="2516188"/>
            <a:ext cx="4884737" cy="3660775"/>
          </a:xfrm>
          <a:prstGeom prst="rect">
            <a:avLst/>
          </a:prstGeom>
        </p:spPr>
      </p:pic>
      <p:sp>
        <p:nvSpPr>
          <p:cNvPr id="4" name="Footer Placeholder 3">
            <a:extLst>
              <a:ext uri="{FF2B5EF4-FFF2-40B4-BE49-F238E27FC236}">
                <a16:creationId xmlns:a16="http://schemas.microsoft.com/office/drawing/2014/main" id="{B0CA0760-FE8E-412E-AEB0-298C6EFD00FB}"/>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8D773FB2-A56D-4BD0-B772-7A348AAF1C79}"/>
              </a:ext>
            </a:extLst>
          </p:cNvPr>
          <p:cNvSpPr>
            <a:spLocks noGrp="1"/>
          </p:cNvSpPr>
          <p:nvPr>
            <p:ph type="sldNum" sz="quarter" idx="12"/>
          </p:nvPr>
        </p:nvSpPr>
        <p:spPr/>
        <p:txBody>
          <a:bodyPr/>
          <a:lstStyle/>
          <a:p>
            <a:fld id="{ADE010BB-8A0A-44C6-A34B-43819450A25B}" type="slidenum">
              <a:rPr lang="en-US" smtClean="0"/>
              <a:t>3</a:t>
            </a:fld>
            <a:endParaRPr lang="en-US"/>
          </a:p>
        </p:txBody>
      </p:sp>
    </p:spTree>
    <p:extLst>
      <p:ext uri="{BB962C8B-B14F-4D97-AF65-F5344CB8AC3E}">
        <p14:creationId xmlns:p14="http://schemas.microsoft.com/office/powerpoint/2010/main" val="156386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FF95-0E2C-4E69-9518-396F282D85DD}"/>
              </a:ext>
            </a:extLst>
          </p:cNvPr>
          <p:cNvSpPr>
            <a:spLocks noGrp="1"/>
          </p:cNvSpPr>
          <p:nvPr>
            <p:ph type="title"/>
          </p:nvPr>
        </p:nvSpPr>
        <p:spPr/>
        <p:txBody>
          <a:bodyPr/>
          <a:lstStyle/>
          <a:p>
            <a:pPr algn="ctr"/>
            <a:r>
              <a:rPr lang="en-US" b="1" i="1" dirty="0">
                <a:effectLst/>
                <a:latin typeface="Calibri" panose="020F0502020204030204" pitchFamily="34" charset="0"/>
                <a:ea typeface="Calibri" panose="020F0502020204030204" pitchFamily="34" charset="0"/>
                <a:cs typeface="Times New Roman" panose="02020603050405020304" pitchFamily="18" charset="0"/>
              </a:rPr>
              <a:t>Connect Four Up (use checker board)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https://www.canadago4sport.com/Numeracy/Connect-Four-Up</a:t>
            </a:r>
            <a:endParaRPr lang="en-US" dirty="0"/>
          </a:p>
        </p:txBody>
      </p:sp>
      <p:pic>
        <p:nvPicPr>
          <p:cNvPr id="6" name="Online Media 5" title="Connecting Four Up">
            <a:hlinkClick r:id="" action="ppaction://media"/>
            <a:extLst>
              <a:ext uri="{FF2B5EF4-FFF2-40B4-BE49-F238E27FC236}">
                <a16:creationId xmlns:a16="http://schemas.microsoft.com/office/drawing/2014/main" id="{FFD242EE-8839-4ED2-803B-61270FF9AC87}"/>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53BD8DEA-0847-4263-BAF7-E24974FF835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61BD5105-35AA-4EEC-9737-91FB4BB41CEC}"/>
              </a:ext>
            </a:extLst>
          </p:cNvPr>
          <p:cNvSpPr>
            <a:spLocks noGrp="1"/>
          </p:cNvSpPr>
          <p:nvPr>
            <p:ph type="sldNum" sz="quarter" idx="12"/>
          </p:nvPr>
        </p:nvSpPr>
        <p:spPr/>
        <p:txBody>
          <a:bodyPr/>
          <a:lstStyle/>
          <a:p>
            <a:fld id="{ADE010BB-8A0A-44C6-A34B-43819450A25B}" type="slidenum">
              <a:rPr lang="en-US" smtClean="0"/>
              <a:t>30</a:t>
            </a:fld>
            <a:endParaRPr lang="en-US"/>
          </a:p>
        </p:txBody>
      </p:sp>
    </p:spTree>
    <p:extLst>
      <p:ext uri="{BB962C8B-B14F-4D97-AF65-F5344CB8AC3E}">
        <p14:creationId xmlns:p14="http://schemas.microsoft.com/office/powerpoint/2010/main" val="171722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0356-D7BA-4254-8CF5-6D27358A3C71}"/>
              </a:ext>
            </a:extLst>
          </p:cNvPr>
          <p:cNvSpPr>
            <a:spLocks noGrp="1"/>
          </p:cNvSpPr>
          <p:nvPr>
            <p:ph type="title"/>
          </p:nvPr>
        </p:nvSpPr>
        <p:spPr/>
        <p:txBody>
          <a:bodyPr/>
          <a:lstStyle/>
          <a:p>
            <a:pPr marL="742950" marR="0" lvl="1" indent="-28575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Fitness</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4DFEA87-5F37-4510-AB7B-DADD3DF7CAE3}"/>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rPr>
              <a:t>Ladder activities—for over 60 different activities, download the Ladder workshops at</a:t>
            </a:r>
          </a:p>
          <a:p>
            <a:pPr lvl="1"/>
            <a:r>
              <a:rPr lang="en-US" dirty="0">
                <a:hlinkClick r:id="rId2"/>
              </a:rPr>
              <a:t>https://www.canadago4sport.com/conferences-and-workshops</a:t>
            </a:r>
            <a:endParaRPr lang="en-CA" dirty="0"/>
          </a:p>
          <a:p>
            <a:pPr marL="0" indent="0">
              <a:buNone/>
            </a:pPr>
            <a:endParaRPr lang="en-US" dirty="0">
              <a:latin typeface="Calibri" panose="020F0502020204030204" pitchFamily="34" charset="0"/>
              <a:ea typeface="Calibri" panose="020F0502020204030204" pitchFamily="34" charset="0"/>
            </a:endParaRPr>
          </a:p>
        </p:txBody>
      </p:sp>
      <p:sp>
        <p:nvSpPr>
          <p:cNvPr id="4" name="Footer Placeholder 3">
            <a:extLst>
              <a:ext uri="{FF2B5EF4-FFF2-40B4-BE49-F238E27FC236}">
                <a16:creationId xmlns:a16="http://schemas.microsoft.com/office/drawing/2014/main" id="{DE77EDD5-1DDF-4DB6-B1FD-4F56D53B3DD5}"/>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7A612204-C3AE-4D2D-87CB-1F4B75DBE3BB}"/>
              </a:ext>
            </a:extLst>
          </p:cNvPr>
          <p:cNvSpPr>
            <a:spLocks noGrp="1"/>
          </p:cNvSpPr>
          <p:nvPr>
            <p:ph type="sldNum" sz="quarter" idx="12"/>
          </p:nvPr>
        </p:nvSpPr>
        <p:spPr/>
        <p:txBody>
          <a:bodyPr/>
          <a:lstStyle/>
          <a:p>
            <a:fld id="{ADE010BB-8A0A-44C6-A34B-43819450A25B}" type="slidenum">
              <a:rPr lang="en-US" smtClean="0"/>
              <a:t>31</a:t>
            </a:fld>
            <a:endParaRPr lang="en-US"/>
          </a:p>
        </p:txBody>
      </p:sp>
    </p:spTree>
    <p:extLst>
      <p:ext uri="{BB962C8B-B14F-4D97-AF65-F5344CB8AC3E}">
        <p14:creationId xmlns:p14="http://schemas.microsoft.com/office/powerpoint/2010/main" val="1251751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7A5D5-F242-4194-BD73-BCA5479624A1}"/>
              </a:ext>
            </a:extLst>
          </p:cNvPr>
          <p:cNvSpPr>
            <a:spLocks noGrp="1"/>
          </p:cNvSpPr>
          <p:nvPr>
            <p:ph type="title"/>
          </p:nvPr>
        </p:nvSpPr>
        <p:spPr/>
        <p:txBody>
          <a:bodyPr/>
          <a:lstStyle/>
          <a:p>
            <a:pPr algn="ctr"/>
            <a:r>
              <a:rPr lang="en-US" sz="3600" dirty="0">
                <a:effectLst/>
                <a:latin typeface="Calibri" panose="020F0502020204030204" pitchFamily="34" charset="0"/>
                <a:ea typeface="Times New Roman" panose="02020603050405020304" pitchFamily="18" charset="0"/>
              </a:rPr>
              <a:t>Topple Three Up </a:t>
            </a:r>
            <a:br>
              <a:rPr lang="en-US" sz="1800" dirty="0">
                <a:effectLst/>
                <a:latin typeface="Calibri" panose="020F0502020204030204" pitchFamily="34" charset="0"/>
                <a:ea typeface="Times New Roman" panose="02020603050405020304" pitchFamily="18" charset="0"/>
              </a:rPr>
            </a:b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https://www.canadago4sport.com/Locomotor/Topple-Three-Up</a:t>
            </a:r>
            <a:endParaRPr lang="en-US" sz="2400" dirty="0"/>
          </a:p>
        </p:txBody>
      </p:sp>
      <p:pic>
        <p:nvPicPr>
          <p:cNvPr id="6" name="Online Media 5" title="ToppleThreeUp">
            <a:hlinkClick r:id="" action="ppaction://media"/>
            <a:extLst>
              <a:ext uri="{FF2B5EF4-FFF2-40B4-BE49-F238E27FC236}">
                <a16:creationId xmlns:a16="http://schemas.microsoft.com/office/drawing/2014/main" id="{47C9417A-6718-4F32-A265-4A5BA494112C}"/>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6A24E43E-1BA7-4FD7-AF6B-414AE51D31B7}"/>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347CD152-F359-4374-866B-3BB093366CAE}"/>
              </a:ext>
            </a:extLst>
          </p:cNvPr>
          <p:cNvSpPr>
            <a:spLocks noGrp="1"/>
          </p:cNvSpPr>
          <p:nvPr>
            <p:ph type="sldNum" sz="quarter" idx="12"/>
          </p:nvPr>
        </p:nvSpPr>
        <p:spPr/>
        <p:txBody>
          <a:bodyPr/>
          <a:lstStyle/>
          <a:p>
            <a:fld id="{ADE010BB-8A0A-44C6-A34B-43819450A25B}" type="slidenum">
              <a:rPr lang="en-US" smtClean="0"/>
              <a:t>32</a:t>
            </a:fld>
            <a:endParaRPr lang="en-US"/>
          </a:p>
        </p:txBody>
      </p:sp>
    </p:spTree>
    <p:extLst>
      <p:ext uri="{BB962C8B-B14F-4D97-AF65-F5344CB8AC3E}">
        <p14:creationId xmlns:p14="http://schemas.microsoft.com/office/powerpoint/2010/main" val="409325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918A-1D6F-4CCF-8041-FE509C228DE5}"/>
              </a:ext>
            </a:extLst>
          </p:cNvPr>
          <p:cNvSpPr>
            <a:spLocks noGrp="1"/>
          </p:cNvSpPr>
          <p:nvPr>
            <p:ph type="title"/>
          </p:nvPr>
        </p:nvSpPr>
        <p:spPr>
          <a:xfrm>
            <a:off x="838200" y="365125"/>
            <a:ext cx="10515600" cy="1855561"/>
          </a:xfrm>
        </p:spPr>
        <p:txBody>
          <a:bodyPr>
            <a:normAutofit fontScale="90000"/>
          </a:bodyPr>
          <a:lstStyle/>
          <a:p>
            <a:pPr algn="ctr"/>
            <a:r>
              <a:rPr lang="en-US" dirty="0">
                <a:effectLst/>
                <a:latin typeface="Calibri" panose="020F0502020204030204" pitchFamily="34" charset="0"/>
                <a:ea typeface="Times New Roman" panose="02020603050405020304" pitchFamily="18" charset="0"/>
                <a:cs typeface="Calibri" panose="020F0502020204030204" pitchFamily="34" charset="0"/>
              </a:rPr>
              <a:t>Anerobic Beanbag Race </a:t>
            </a:r>
            <a:br>
              <a:rPr lang="en-US" dirty="0">
                <a:effectLst/>
                <a:latin typeface="Calibri" panose="020F0502020204030204" pitchFamily="34" charset="0"/>
                <a:ea typeface="Times New Roman" panose="02020603050405020304" pitchFamily="18" charset="0"/>
                <a:cs typeface="Calibri" panose="020F0502020204030204" pitchFamily="34" charset="0"/>
              </a:rPr>
            </a:br>
            <a:r>
              <a:rPr lang="en-US" dirty="0">
                <a:effectLst/>
                <a:latin typeface="Calibri" panose="020F0502020204030204" pitchFamily="34" charset="0"/>
                <a:ea typeface="Times New Roman" panose="02020603050405020304" pitchFamily="18" charset="0"/>
                <a:cs typeface="Calibri" panose="020F0502020204030204" pitchFamily="34" charset="0"/>
              </a:rPr>
              <a:t>(could use any four objects like, handkerchiefs, pieces of foam, plastic cups…)</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https://www.canadago4sport.com/Locomotor/Anaerobic-Beanbag-Race</a:t>
            </a:r>
            <a:endParaRPr lang="en-US" dirty="0"/>
          </a:p>
        </p:txBody>
      </p:sp>
      <p:pic>
        <p:nvPicPr>
          <p:cNvPr id="6" name="Online Media 5" title="AnerobicBeanBagRace">
            <a:hlinkClick r:id="" action="ppaction://media"/>
            <a:extLst>
              <a:ext uri="{FF2B5EF4-FFF2-40B4-BE49-F238E27FC236}">
                <a16:creationId xmlns:a16="http://schemas.microsoft.com/office/drawing/2014/main" id="{AFBF4457-2A5B-4217-8D43-D111BA1BF8FD}"/>
              </a:ext>
            </a:extLst>
          </p:cNvPr>
          <p:cNvPicPr>
            <a:picLocks noGrp="1" noRot="1" noChangeAspect="1"/>
          </p:cNvPicPr>
          <p:nvPr>
            <p:ph idx="1"/>
            <a:videoFile r:link="rId1"/>
          </p:nvPr>
        </p:nvPicPr>
        <p:blipFill>
          <a:blip r:embed="rId4"/>
          <a:stretch>
            <a:fillRect/>
          </a:stretch>
        </p:blipFill>
        <p:spPr>
          <a:xfrm>
            <a:off x="2778125" y="2444750"/>
            <a:ext cx="6635750" cy="3732213"/>
          </a:xfrm>
          <a:prstGeom prst="rect">
            <a:avLst/>
          </a:prstGeom>
        </p:spPr>
      </p:pic>
      <p:sp>
        <p:nvSpPr>
          <p:cNvPr id="4" name="Footer Placeholder 3">
            <a:extLst>
              <a:ext uri="{FF2B5EF4-FFF2-40B4-BE49-F238E27FC236}">
                <a16:creationId xmlns:a16="http://schemas.microsoft.com/office/drawing/2014/main" id="{80D3F4D3-9C6E-47D3-8E72-AAE594557F7B}"/>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DF5C4ABC-1C2F-451C-A267-C1D405E614F2}"/>
              </a:ext>
            </a:extLst>
          </p:cNvPr>
          <p:cNvSpPr>
            <a:spLocks noGrp="1"/>
          </p:cNvSpPr>
          <p:nvPr>
            <p:ph type="sldNum" sz="quarter" idx="12"/>
          </p:nvPr>
        </p:nvSpPr>
        <p:spPr/>
        <p:txBody>
          <a:bodyPr/>
          <a:lstStyle/>
          <a:p>
            <a:fld id="{ADE010BB-8A0A-44C6-A34B-43819450A25B}" type="slidenum">
              <a:rPr lang="en-US" smtClean="0"/>
              <a:t>33</a:t>
            </a:fld>
            <a:endParaRPr lang="en-US"/>
          </a:p>
        </p:txBody>
      </p:sp>
    </p:spTree>
    <p:extLst>
      <p:ext uri="{BB962C8B-B14F-4D97-AF65-F5344CB8AC3E}">
        <p14:creationId xmlns:p14="http://schemas.microsoft.com/office/powerpoint/2010/main" val="410776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C0A2-E491-416E-9D05-7418347C63EF}"/>
              </a:ext>
            </a:extLst>
          </p:cNvPr>
          <p:cNvSpPr>
            <a:spLocks noGrp="1"/>
          </p:cNvSpPr>
          <p:nvPr>
            <p:ph type="title"/>
          </p:nvPr>
        </p:nvSpPr>
        <p:spPr/>
        <p:txBody>
          <a:bodyPr>
            <a:normAutofit fontScale="90000"/>
          </a:bodyPr>
          <a:lstStyle/>
          <a:p>
            <a:pPr algn="ctr"/>
            <a:r>
              <a:rPr lang="en-US" dirty="0">
                <a:effectLst/>
                <a:latin typeface="Calibri" panose="020F0502020204030204" pitchFamily="34" charset="0"/>
                <a:ea typeface="Calibri" panose="020F0502020204030204" pitchFamily="34" charset="0"/>
                <a:cs typeface="Times New Roman" panose="02020603050405020304" pitchFamily="18" charset="0"/>
              </a:rPr>
              <a:t>Tic-Tac-Toe Double Three in a Row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[at home] (9 cups)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https://www.canadago4sport.com/Numeracy/Topple-Double-Tic-Tac</a:t>
            </a:r>
            <a:endParaRPr lang="en-US" sz="2000" dirty="0"/>
          </a:p>
        </p:txBody>
      </p:sp>
      <p:pic>
        <p:nvPicPr>
          <p:cNvPr id="6" name="Online Media 5" title="Toppletube Double Three in a Row">
            <a:hlinkClick r:id="" action="ppaction://media"/>
            <a:extLst>
              <a:ext uri="{FF2B5EF4-FFF2-40B4-BE49-F238E27FC236}">
                <a16:creationId xmlns:a16="http://schemas.microsoft.com/office/drawing/2014/main" id="{F30C372B-823D-4F5E-B73A-98F0CA9E9A12}"/>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B6FE51CD-EF8A-498E-B5F9-8819CE9B91D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02F7700C-9A25-43A9-B4D7-A33F449F83AA}"/>
              </a:ext>
            </a:extLst>
          </p:cNvPr>
          <p:cNvSpPr>
            <a:spLocks noGrp="1"/>
          </p:cNvSpPr>
          <p:nvPr>
            <p:ph type="sldNum" sz="quarter" idx="12"/>
          </p:nvPr>
        </p:nvSpPr>
        <p:spPr/>
        <p:txBody>
          <a:bodyPr/>
          <a:lstStyle/>
          <a:p>
            <a:fld id="{ADE010BB-8A0A-44C6-A34B-43819450A25B}" type="slidenum">
              <a:rPr lang="en-US" smtClean="0"/>
              <a:t>34</a:t>
            </a:fld>
            <a:endParaRPr lang="en-US"/>
          </a:p>
        </p:txBody>
      </p:sp>
    </p:spTree>
    <p:extLst>
      <p:ext uri="{BB962C8B-B14F-4D97-AF65-F5344CB8AC3E}">
        <p14:creationId xmlns:p14="http://schemas.microsoft.com/office/powerpoint/2010/main" val="312258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F80F-AAA2-4E51-B1BE-9A99C1BB0FA7}"/>
              </a:ext>
            </a:extLst>
          </p:cNvPr>
          <p:cNvSpPr>
            <a:spLocks noGrp="1"/>
          </p:cNvSpPr>
          <p:nvPr>
            <p:ph type="title"/>
          </p:nvPr>
        </p:nvSpPr>
        <p:spPr/>
        <p:txBody>
          <a:bodyPr>
            <a:normAutofit fontScale="90000"/>
          </a:bodyPr>
          <a:lstStyle/>
          <a:p>
            <a:pPr algn="ctr"/>
            <a:r>
              <a:rPr lang="en-US" sz="3600" b="1" dirty="0">
                <a:latin typeface="Calibri" panose="020F0502020204030204" pitchFamily="34" charset="0"/>
                <a:ea typeface="Calibri" panose="020F0502020204030204" pitchFamily="34" charset="0"/>
                <a:cs typeface="Times New Roman" panose="02020603050405020304" pitchFamily="18" charset="0"/>
              </a:rPr>
              <a:t>P</a:t>
            </a:r>
            <a:r>
              <a:rPr lang="en-US" sz="3600" b="1" dirty="0">
                <a:effectLst/>
                <a:latin typeface="Calibri" panose="020F0502020204030204" pitchFamily="34" charset="0"/>
                <a:ea typeface="Calibri" panose="020F0502020204030204" pitchFamily="34" charset="0"/>
                <a:cs typeface="Times New Roman" panose="02020603050405020304" pitchFamily="18" charset="0"/>
              </a:rPr>
              <a:t>lanks till Odd </a:t>
            </a:r>
            <a:br>
              <a:rPr lang="en-US" sz="3600" b="1"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effectLst/>
                <a:latin typeface="Calibri" panose="020F0502020204030204" pitchFamily="34" charset="0"/>
                <a:ea typeface="Calibri" panose="020F0502020204030204" pitchFamily="34" charset="0"/>
                <a:cs typeface="Times New Roman" panose="02020603050405020304" pitchFamily="18" charset="0"/>
              </a:rPr>
              <a:t>Use own dice and beanbag</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https://www.canadago4sport.com/Numeracy/Planks-till-odd</a:t>
            </a:r>
            <a:endParaRPr lang="en-US" sz="2400" dirty="0"/>
          </a:p>
        </p:txBody>
      </p:sp>
      <p:pic>
        <p:nvPicPr>
          <p:cNvPr id="6" name="Online Media 5" title="Add Grab">
            <a:hlinkClick r:id="" action="ppaction://media"/>
            <a:extLst>
              <a:ext uri="{FF2B5EF4-FFF2-40B4-BE49-F238E27FC236}">
                <a16:creationId xmlns:a16="http://schemas.microsoft.com/office/drawing/2014/main" id="{5F5B270B-6584-4C3B-A8F3-D4A2CFEFA4A4}"/>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7BD4F3A8-ACB7-4C2A-B2BA-149364A3A7B2}"/>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EA7D4257-3777-42EA-962C-79445C044A33}"/>
              </a:ext>
            </a:extLst>
          </p:cNvPr>
          <p:cNvSpPr>
            <a:spLocks noGrp="1"/>
          </p:cNvSpPr>
          <p:nvPr>
            <p:ph type="sldNum" sz="quarter" idx="12"/>
          </p:nvPr>
        </p:nvSpPr>
        <p:spPr/>
        <p:txBody>
          <a:bodyPr/>
          <a:lstStyle/>
          <a:p>
            <a:fld id="{ADE010BB-8A0A-44C6-A34B-43819450A25B}" type="slidenum">
              <a:rPr lang="en-US" smtClean="0"/>
              <a:t>35</a:t>
            </a:fld>
            <a:endParaRPr lang="en-US"/>
          </a:p>
        </p:txBody>
      </p:sp>
    </p:spTree>
    <p:extLst>
      <p:ext uri="{BB962C8B-B14F-4D97-AF65-F5344CB8AC3E}">
        <p14:creationId xmlns:p14="http://schemas.microsoft.com/office/powerpoint/2010/main" val="189551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423E9-2DB6-4F71-A4B8-243928DD4014}"/>
              </a:ext>
            </a:extLst>
          </p:cNvPr>
          <p:cNvSpPr>
            <a:spLocks noGrp="1"/>
          </p:cNvSpPr>
          <p:nvPr>
            <p:ph type="title"/>
          </p:nvPr>
        </p:nvSpPr>
        <p:spPr/>
        <p:txBody>
          <a:bodyPr/>
          <a:lstStyle/>
          <a:p>
            <a:pPr algn="ctr"/>
            <a:r>
              <a:rPr lang="en-US" b="1" i="1" dirty="0">
                <a:effectLst/>
                <a:latin typeface="Calibri" panose="020F0502020204030204" pitchFamily="34" charset="0"/>
                <a:ea typeface="Times New Roman" panose="02020603050405020304" pitchFamily="18" charset="0"/>
                <a:cs typeface="Calibri" panose="020F0502020204030204" pitchFamily="34" charset="0"/>
              </a:rPr>
              <a:t>Noodle Toe Tap with Pool Noodle Each</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https://www.canadago4sport.com/Combative/Noodle-Toe-Tap</a:t>
            </a:r>
            <a:endParaRPr lang="en-US" dirty="0"/>
          </a:p>
        </p:txBody>
      </p:sp>
      <p:pic>
        <p:nvPicPr>
          <p:cNvPr id="6" name="Online Media 5" title="Noodle Toe Tap">
            <a:hlinkClick r:id="" action="ppaction://media"/>
            <a:extLst>
              <a:ext uri="{FF2B5EF4-FFF2-40B4-BE49-F238E27FC236}">
                <a16:creationId xmlns:a16="http://schemas.microsoft.com/office/drawing/2014/main" id="{AF182A8D-A9CC-4868-AC05-E20797658348}"/>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2B84FEB3-A1E2-4403-BB04-470DB855A6AF}"/>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44E7B59A-A427-4509-9691-001C711281E5}"/>
              </a:ext>
            </a:extLst>
          </p:cNvPr>
          <p:cNvSpPr>
            <a:spLocks noGrp="1"/>
          </p:cNvSpPr>
          <p:nvPr>
            <p:ph type="sldNum" sz="quarter" idx="12"/>
          </p:nvPr>
        </p:nvSpPr>
        <p:spPr/>
        <p:txBody>
          <a:bodyPr/>
          <a:lstStyle/>
          <a:p>
            <a:fld id="{ADE010BB-8A0A-44C6-A34B-43819450A25B}" type="slidenum">
              <a:rPr lang="en-US" smtClean="0"/>
              <a:t>36</a:t>
            </a:fld>
            <a:endParaRPr lang="en-US"/>
          </a:p>
        </p:txBody>
      </p:sp>
    </p:spTree>
    <p:extLst>
      <p:ext uri="{BB962C8B-B14F-4D97-AF65-F5344CB8AC3E}">
        <p14:creationId xmlns:p14="http://schemas.microsoft.com/office/powerpoint/2010/main" val="5649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4928A-811C-427B-83CB-D1DE21224670}"/>
              </a:ext>
            </a:extLst>
          </p:cNvPr>
          <p:cNvSpPr>
            <a:spLocks noGrp="1"/>
          </p:cNvSpPr>
          <p:nvPr>
            <p:ph type="title"/>
          </p:nvPr>
        </p:nvSpPr>
        <p:spPr/>
        <p:txBody>
          <a:bodyPr/>
          <a:lstStyle/>
          <a:p>
            <a:pPr algn="ctr"/>
            <a:r>
              <a:rPr lang="en-US" b="1" i="1" dirty="0">
                <a:effectLst/>
                <a:latin typeface="Calibri" panose="020F0502020204030204" pitchFamily="34" charset="0"/>
                <a:ea typeface="Calibri" panose="020F0502020204030204" pitchFamily="34" charset="0"/>
                <a:cs typeface="Times New Roman" panose="02020603050405020304" pitchFamily="18" charset="0"/>
              </a:rPr>
              <a:t>Push up Hockey in Pairs [at home]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https://www.canadago4sport.com/Warmups/Push-Up-Hockey-in-Pairs</a:t>
            </a:r>
            <a:endParaRPr lang="en-US" dirty="0"/>
          </a:p>
        </p:txBody>
      </p:sp>
      <p:pic>
        <p:nvPicPr>
          <p:cNvPr id="6" name="Online Media 5" title="PushupHockeyPairs">
            <a:hlinkClick r:id="" action="ppaction://media"/>
            <a:extLst>
              <a:ext uri="{FF2B5EF4-FFF2-40B4-BE49-F238E27FC236}">
                <a16:creationId xmlns:a16="http://schemas.microsoft.com/office/drawing/2014/main" id="{8FA0FD41-0CF3-42EC-AD7A-6E9E5A3EEF31}"/>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7047720C-E9B9-4101-A3C7-E8B17EFB676F}"/>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A4024811-F9B9-4E6C-B055-55832C43B149}"/>
              </a:ext>
            </a:extLst>
          </p:cNvPr>
          <p:cNvSpPr>
            <a:spLocks noGrp="1"/>
          </p:cNvSpPr>
          <p:nvPr>
            <p:ph type="sldNum" sz="quarter" idx="12"/>
          </p:nvPr>
        </p:nvSpPr>
        <p:spPr/>
        <p:txBody>
          <a:bodyPr/>
          <a:lstStyle/>
          <a:p>
            <a:fld id="{ADE010BB-8A0A-44C6-A34B-43819450A25B}" type="slidenum">
              <a:rPr lang="en-US" smtClean="0"/>
              <a:t>37</a:t>
            </a:fld>
            <a:endParaRPr lang="en-US"/>
          </a:p>
        </p:txBody>
      </p:sp>
    </p:spTree>
    <p:extLst>
      <p:ext uri="{BB962C8B-B14F-4D97-AF65-F5344CB8AC3E}">
        <p14:creationId xmlns:p14="http://schemas.microsoft.com/office/powerpoint/2010/main" val="295145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9673-27E7-4FF4-90E7-3DFA6F6DAF86}"/>
              </a:ext>
            </a:extLst>
          </p:cNvPr>
          <p:cNvSpPr>
            <a:spLocks noGrp="1"/>
          </p:cNvSpPr>
          <p:nvPr>
            <p:ph type="title"/>
          </p:nvPr>
        </p:nvSpPr>
        <p:spPr/>
        <p:txBody>
          <a:bodyPr/>
          <a:lstStyle/>
          <a:p>
            <a:pPr algn="ctr"/>
            <a:r>
              <a:rPr lang="en-US" b="1" i="1" dirty="0">
                <a:effectLst/>
                <a:latin typeface="Calibri" panose="020F0502020204030204" pitchFamily="34" charset="0"/>
                <a:ea typeface="Calibri" panose="020F0502020204030204" pitchFamily="34" charset="0"/>
                <a:cs typeface="Times New Roman" panose="02020603050405020304" pitchFamily="18" charset="0"/>
              </a:rPr>
              <a:t>One Handed Push Up</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https://www.canadago4sport.com/Warmups/One-Hand-Push-Up</a:t>
            </a:r>
            <a:endParaRPr lang="en-US" dirty="0"/>
          </a:p>
        </p:txBody>
      </p:sp>
      <p:pic>
        <p:nvPicPr>
          <p:cNvPr id="6" name="Online Media 5" title="One Handed Pushup">
            <a:hlinkClick r:id="" action="ppaction://media"/>
            <a:extLst>
              <a:ext uri="{FF2B5EF4-FFF2-40B4-BE49-F238E27FC236}">
                <a16:creationId xmlns:a16="http://schemas.microsoft.com/office/drawing/2014/main" id="{94A025A5-C5D6-4AFB-88D0-33796D2D2C27}"/>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2F3706C1-8878-416C-8FC1-4D3746BDA50A}"/>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BB393253-812B-47D6-9F6C-9A62F97C65D8}"/>
              </a:ext>
            </a:extLst>
          </p:cNvPr>
          <p:cNvSpPr>
            <a:spLocks noGrp="1"/>
          </p:cNvSpPr>
          <p:nvPr>
            <p:ph type="sldNum" sz="quarter" idx="12"/>
          </p:nvPr>
        </p:nvSpPr>
        <p:spPr/>
        <p:txBody>
          <a:bodyPr/>
          <a:lstStyle/>
          <a:p>
            <a:fld id="{ADE010BB-8A0A-44C6-A34B-43819450A25B}" type="slidenum">
              <a:rPr lang="en-US" smtClean="0"/>
              <a:t>38</a:t>
            </a:fld>
            <a:endParaRPr lang="en-US"/>
          </a:p>
        </p:txBody>
      </p:sp>
    </p:spTree>
    <p:extLst>
      <p:ext uri="{BB962C8B-B14F-4D97-AF65-F5344CB8AC3E}">
        <p14:creationId xmlns:p14="http://schemas.microsoft.com/office/powerpoint/2010/main" val="172394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D75C-A5E7-4F20-9E9E-D494412726EE}"/>
              </a:ext>
            </a:extLst>
          </p:cNvPr>
          <p:cNvSpPr>
            <a:spLocks noGrp="1"/>
          </p:cNvSpPr>
          <p:nvPr>
            <p:ph type="title"/>
          </p:nvPr>
        </p:nvSpPr>
        <p:spPr/>
        <p:txBody>
          <a:bodyPr/>
          <a:lstStyle/>
          <a:p>
            <a:pPr algn="ctr"/>
            <a:r>
              <a:rPr lang="en-CA" b="1" i="1" dirty="0">
                <a:effectLst/>
                <a:latin typeface="Calibri" panose="020F0502020204030204" pitchFamily="34" charset="0"/>
                <a:ea typeface="Calibri" panose="020F0502020204030204" pitchFamily="34" charset="0"/>
                <a:cs typeface="Times New Roman" panose="02020603050405020304" pitchFamily="18" charset="0"/>
              </a:rPr>
              <a:t>Seated Toss [at home or solo against a wall] </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https://www.canadago4sport.com/Stability-Ball1/Butt-Sit-Pass</a:t>
            </a:r>
            <a:endParaRPr lang="en-US" dirty="0"/>
          </a:p>
        </p:txBody>
      </p:sp>
      <p:pic>
        <p:nvPicPr>
          <p:cNvPr id="6" name="Online Media 5" title="Seated Toss">
            <a:hlinkClick r:id="" action="ppaction://media"/>
            <a:extLst>
              <a:ext uri="{FF2B5EF4-FFF2-40B4-BE49-F238E27FC236}">
                <a16:creationId xmlns:a16="http://schemas.microsoft.com/office/drawing/2014/main" id="{B5155B46-46C9-4CEC-8AFA-FFC7988297C4}"/>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9726C1BB-56FD-4789-B8FE-D41E78B6A1F1}"/>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2072706C-07ED-4335-BBE5-AE5B7BB2E44A}"/>
              </a:ext>
            </a:extLst>
          </p:cNvPr>
          <p:cNvSpPr>
            <a:spLocks noGrp="1"/>
          </p:cNvSpPr>
          <p:nvPr>
            <p:ph type="sldNum" sz="quarter" idx="12"/>
          </p:nvPr>
        </p:nvSpPr>
        <p:spPr/>
        <p:txBody>
          <a:bodyPr/>
          <a:lstStyle/>
          <a:p>
            <a:fld id="{ADE010BB-8A0A-44C6-A34B-43819450A25B}" type="slidenum">
              <a:rPr lang="en-US" smtClean="0"/>
              <a:t>39</a:t>
            </a:fld>
            <a:endParaRPr lang="en-US"/>
          </a:p>
        </p:txBody>
      </p:sp>
    </p:spTree>
    <p:extLst>
      <p:ext uri="{BB962C8B-B14F-4D97-AF65-F5344CB8AC3E}">
        <p14:creationId xmlns:p14="http://schemas.microsoft.com/office/powerpoint/2010/main" val="367110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9486-FC15-428E-95CE-AD3214F73313}"/>
              </a:ext>
            </a:extLst>
          </p:cNvPr>
          <p:cNvSpPr>
            <a:spLocks noGrp="1"/>
          </p:cNvSpPr>
          <p:nvPr>
            <p:ph type="title"/>
          </p:nvPr>
        </p:nvSpPr>
        <p:spPr>
          <a:xfrm>
            <a:off x="838200" y="365124"/>
            <a:ext cx="10515600" cy="2554245"/>
          </a:xfrm>
        </p:spPr>
        <p:txBody>
          <a:bodyPr>
            <a:normAutofit fontScale="90000"/>
          </a:bodyPr>
          <a:lstStyle/>
          <a:p>
            <a:pPr marR="0" lvl="0" algn="ctr">
              <a:lnSpc>
                <a:spcPct val="107000"/>
              </a:lnSpc>
              <a:spcBef>
                <a:spcPts val="0"/>
              </a:spcBef>
              <a:spcAft>
                <a:spcPts val="0"/>
              </a:spcAft>
              <a:tabLst>
                <a:tab pos="1371600" algn="l"/>
              </a:tabLs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Hula Hoop Horseshoe Race—</a:t>
            </a:r>
            <a:br>
              <a:rPr lang="en-US" sz="4000" i="1" dirty="0">
                <a:effectLst/>
                <a:latin typeface="Calibri" panose="020F0502020204030204" pitchFamily="34" charset="0"/>
                <a:ea typeface="Times New Roman" panose="02020603050405020304" pitchFamily="18" charset="0"/>
                <a:cs typeface="Calibri" panose="020F0502020204030204" pitchFamily="34" charset="0"/>
              </a:rPr>
            </a:br>
            <a:r>
              <a:rPr lang="en-US" sz="4000" i="1" dirty="0">
                <a:effectLst/>
                <a:latin typeface="Calibri" panose="020F0502020204030204" pitchFamily="34" charset="0"/>
                <a:ea typeface="Times New Roman" panose="02020603050405020304" pitchFamily="18" charset="0"/>
                <a:cs typeface="Calibri" panose="020F0502020204030204" pitchFamily="34" charset="0"/>
              </a:rPr>
              <a:t>Repeat from </a:t>
            </a:r>
            <a:r>
              <a:rPr lang="en-US" sz="4000" i="1" dirty="0">
                <a:latin typeface="Calibri" panose="020F0502020204030204" pitchFamily="34" charset="0"/>
                <a:ea typeface="Times New Roman" panose="02020603050405020304" pitchFamily="18" charset="0"/>
                <a:cs typeface="Calibri" panose="020F0502020204030204" pitchFamily="34" charset="0"/>
              </a:rPr>
              <a:t>previous grades</a:t>
            </a:r>
            <a:br>
              <a:rPr lang="en-US" sz="4000" dirty="0">
                <a:effectLst/>
                <a:latin typeface="Calibri" panose="020F0502020204030204" pitchFamily="34" charset="0"/>
                <a:ea typeface="Times New Roman" panose="02020603050405020304" pitchFamily="18" charset="0"/>
                <a:cs typeface="Calibri" panose="020F0502020204030204" pitchFamily="34" charset="0"/>
              </a:rPr>
            </a:br>
            <a:r>
              <a:rPr lang="en-US" sz="27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https://youtu.be/D-lAsMyun3M</a:t>
            </a:r>
            <a:br>
              <a:rPr lang="en-US" sz="27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br>
            <a:r>
              <a:rPr lang="en-US" sz="27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https://www.canadago4sport.com/Target1/Hula-Hoop-Horseshoes-Race</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nline Media 5" title="Hula Hoop Horseshoe Race">
            <a:hlinkClick r:id="" action="ppaction://media"/>
            <a:extLst>
              <a:ext uri="{FF2B5EF4-FFF2-40B4-BE49-F238E27FC236}">
                <a16:creationId xmlns:a16="http://schemas.microsoft.com/office/drawing/2014/main" id="{6BB2269C-A646-43EC-B2A0-5FD825D62890}"/>
              </a:ext>
            </a:extLst>
          </p:cNvPr>
          <p:cNvPicPr>
            <a:picLocks noGrp="1" noRot="1" noChangeAspect="1"/>
          </p:cNvPicPr>
          <p:nvPr>
            <p:ph idx="1"/>
            <a:videoFile r:link="rId1"/>
          </p:nvPr>
        </p:nvPicPr>
        <p:blipFill>
          <a:blip r:embed="rId4"/>
          <a:stretch>
            <a:fillRect/>
          </a:stretch>
        </p:blipFill>
        <p:spPr>
          <a:xfrm>
            <a:off x="2968625" y="2659063"/>
            <a:ext cx="6254750" cy="3517900"/>
          </a:xfrm>
          <a:prstGeom prst="rect">
            <a:avLst/>
          </a:prstGeom>
        </p:spPr>
      </p:pic>
      <p:sp>
        <p:nvSpPr>
          <p:cNvPr id="4" name="Footer Placeholder 3">
            <a:extLst>
              <a:ext uri="{FF2B5EF4-FFF2-40B4-BE49-F238E27FC236}">
                <a16:creationId xmlns:a16="http://schemas.microsoft.com/office/drawing/2014/main" id="{1447B13A-F96D-43DC-9499-5D0C77996F75}"/>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170A7395-5026-4124-B97A-5D999A251C22}"/>
              </a:ext>
            </a:extLst>
          </p:cNvPr>
          <p:cNvSpPr>
            <a:spLocks noGrp="1"/>
          </p:cNvSpPr>
          <p:nvPr>
            <p:ph type="sldNum" sz="quarter" idx="12"/>
          </p:nvPr>
        </p:nvSpPr>
        <p:spPr/>
        <p:txBody>
          <a:bodyPr/>
          <a:lstStyle/>
          <a:p>
            <a:fld id="{ADE010BB-8A0A-44C6-A34B-43819450A25B}" type="slidenum">
              <a:rPr lang="en-US" smtClean="0"/>
              <a:t>4</a:t>
            </a:fld>
            <a:endParaRPr lang="en-US"/>
          </a:p>
        </p:txBody>
      </p:sp>
    </p:spTree>
    <p:extLst>
      <p:ext uri="{BB962C8B-B14F-4D97-AF65-F5344CB8AC3E}">
        <p14:creationId xmlns:p14="http://schemas.microsoft.com/office/powerpoint/2010/main" val="189667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DD6B2-FA34-4EE0-ABA1-F8080E3D348C}"/>
              </a:ext>
            </a:extLst>
          </p:cNvPr>
          <p:cNvSpPr>
            <a:spLocks noGrp="1"/>
          </p:cNvSpPr>
          <p:nvPr>
            <p:ph type="title"/>
          </p:nvPr>
        </p:nvSpPr>
        <p:spPr/>
        <p:txBody>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Round the One Minute Clock Seated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https://www.canadago4sport.com/Stability-Ball1/Round-the-One-Minute-Clock</a:t>
            </a:r>
            <a:endParaRPr lang="en-US" sz="2400" dirty="0"/>
          </a:p>
        </p:txBody>
      </p:sp>
      <p:pic>
        <p:nvPicPr>
          <p:cNvPr id="6" name="Online Media 5" title="Round One Minute Clock Sitting">
            <a:hlinkClick r:id="" action="ppaction://media"/>
            <a:extLst>
              <a:ext uri="{FF2B5EF4-FFF2-40B4-BE49-F238E27FC236}">
                <a16:creationId xmlns:a16="http://schemas.microsoft.com/office/drawing/2014/main" id="{E1386DF0-C20C-4BA6-A6A0-E4DA6311FB5B}"/>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80EDA8C3-3C46-48CD-93D8-C8CD0B4E74D8}"/>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E9D4070A-9B92-4C06-98E9-ABB56F474A2F}"/>
              </a:ext>
            </a:extLst>
          </p:cNvPr>
          <p:cNvSpPr>
            <a:spLocks noGrp="1"/>
          </p:cNvSpPr>
          <p:nvPr>
            <p:ph type="sldNum" sz="quarter" idx="12"/>
          </p:nvPr>
        </p:nvSpPr>
        <p:spPr/>
        <p:txBody>
          <a:bodyPr/>
          <a:lstStyle/>
          <a:p>
            <a:fld id="{ADE010BB-8A0A-44C6-A34B-43819450A25B}" type="slidenum">
              <a:rPr lang="en-US" smtClean="0"/>
              <a:t>40</a:t>
            </a:fld>
            <a:endParaRPr lang="en-US"/>
          </a:p>
        </p:txBody>
      </p:sp>
    </p:spTree>
    <p:extLst>
      <p:ext uri="{BB962C8B-B14F-4D97-AF65-F5344CB8AC3E}">
        <p14:creationId xmlns:p14="http://schemas.microsoft.com/office/powerpoint/2010/main" val="69391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81DE0-8E3F-4142-8E76-6D4849C74EE9}"/>
              </a:ext>
            </a:extLst>
          </p:cNvPr>
          <p:cNvSpPr>
            <a:spLocks noGrp="1"/>
          </p:cNvSpPr>
          <p:nvPr>
            <p:ph type="title"/>
          </p:nvPr>
        </p:nvSpPr>
        <p:spPr/>
        <p:txBody>
          <a:bodyPr>
            <a:normAutofit fontScale="90000"/>
          </a:bodyPr>
          <a:lstStyle/>
          <a:p>
            <a:pPr marL="1600200" marR="0" lvl="3" indent="-22860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Round the One Minute Clock Standing</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https://www.canadago4sport.com/Stability-Ball1/Round-the-One-Minute-Clock-Standing</a:t>
            </a:r>
            <a:endParaRPr lang="en-US" sz="2400" dirty="0"/>
          </a:p>
        </p:txBody>
      </p:sp>
      <p:pic>
        <p:nvPicPr>
          <p:cNvPr id="6" name="Online Media 5" title="Round One Minute Clock Standing">
            <a:hlinkClick r:id="" action="ppaction://media"/>
            <a:extLst>
              <a:ext uri="{FF2B5EF4-FFF2-40B4-BE49-F238E27FC236}">
                <a16:creationId xmlns:a16="http://schemas.microsoft.com/office/drawing/2014/main" id="{8AE1A713-7899-44FF-A080-91ADD1F14B59}"/>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A5101EFE-4676-4D13-87EE-4F0D7B0B67C5}"/>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17A7D73D-0B41-4E44-8788-1CF6AAAA18CF}"/>
              </a:ext>
            </a:extLst>
          </p:cNvPr>
          <p:cNvSpPr>
            <a:spLocks noGrp="1"/>
          </p:cNvSpPr>
          <p:nvPr>
            <p:ph type="sldNum" sz="quarter" idx="12"/>
          </p:nvPr>
        </p:nvSpPr>
        <p:spPr/>
        <p:txBody>
          <a:bodyPr/>
          <a:lstStyle/>
          <a:p>
            <a:fld id="{ADE010BB-8A0A-44C6-A34B-43819450A25B}" type="slidenum">
              <a:rPr lang="en-US" smtClean="0"/>
              <a:t>41</a:t>
            </a:fld>
            <a:endParaRPr lang="en-US"/>
          </a:p>
        </p:txBody>
      </p:sp>
    </p:spTree>
    <p:extLst>
      <p:ext uri="{BB962C8B-B14F-4D97-AF65-F5344CB8AC3E}">
        <p14:creationId xmlns:p14="http://schemas.microsoft.com/office/powerpoint/2010/main" val="380313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F016-1F49-404C-916C-BE3CB7BC7B43}"/>
              </a:ext>
            </a:extLst>
          </p:cNvPr>
          <p:cNvSpPr>
            <a:spLocks noGrp="1"/>
          </p:cNvSpPr>
          <p:nvPr>
            <p:ph type="title"/>
          </p:nvPr>
        </p:nvSpPr>
        <p:spPr>
          <a:xfrm>
            <a:off x="838200" y="365125"/>
            <a:ext cx="10515600" cy="1594304"/>
          </a:xfrm>
        </p:spPr>
        <p:txBody>
          <a:bodyPr>
            <a:normAutofit fontScale="90000"/>
          </a:bodyPr>
          <a:lstStyle/>
          <a:p>
            <a:pPr algn="ctr"/>
            <a:r>
              <a:rPr lang="en-CA" b="1" i="1" dirty="0">
                <a:effectLst/>
                <a:latin typeface="Calibri" panose="020F0502020204030204" pitchFamily="34" charset="0"/>
                <a:ea typeface="Calibri" panose="020F0502020204030204" pitchFamily="34" charset="0"/>
                <a:cs typeface="Times New Roman" panose="02020603050405020304" pitchFamily="18" charset="0"/>
              </a:rPr>
              <a:t>Fitness Activities can be done well by </a:t>
            </a:r>
            <a:br>
              <a:rPr lang="en-CA" b="1" i="1" dirty="0">
                <a:effectLst/>
                <a:latin typeface="Calibri" panose="020F0502020204030204" pitchFamily="34" charset="0"/>
                <a:ea typeface="Calibri" panose="020F0502020204030204" pitchFamily="34" charset="0"/>
                <a:cs typeface="Times New Roman" panose="02020603050405020304" pitchFamily="18" charset="0"/>
              </a:rPr>
            </a:br>
            <a:r>
              <a:rPr lang="en-CA" b="1" i="1" dirty="0">
                <a:effectLst/>
                <a:latin typeface="Calibri" panose="020F0502020204030204" pitchFamily="34" charset="0"/>
                <a:ea typeface="Calibri" panose="020F0502020204030204" pitchFamily="34" charset="0"/>
                <a:cs typeface="Times New Roman" panose="02020603050405020304" pitchFamily="18" charset="0"/>
              </a:rPr>
              <a:t>using body weight for activities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8ED0478-DBCF-4F43-A455-B43F19AE75B0}"/>
              </a:ext>
            </a:extLst>
          </p:cNvPr>
          <p:cNvSpPr>
            <a:spLocks noGrp="1"/>
          </p:cNvSpPr>
          <p:nvPr>
            <p:ph idx="1"/>
          </p:nvPr>
        </p:nvSpPr>
        <p:spPr/>
        <p:txBody>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Encourage students to design their own workout using 4-8 activities that develop balanced muscle development for strength and/or endurance.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74825D6B-4967-4221-9F34-A356387EF743}"/>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1405E1C6-ED19-4D0D-862C-4645FA63A9DE}"/>
              </a:ext>
            </a:extLst>
          </p:cNvPr>
          <p:cNvSpPr>
            <a:spLocks noGrp="1"/>
          </p:cNvSpPr>
          <p:nvPr>
            <p:ph type="sldNum" sz="quarter" idx="12"/>
          </p:nvPr>
        </p:nvSpPr>
        <p:spPr/>
        <p:txBody>
          <a:bodyPr/>
          <a:lstStyle/>
          <a:p>
            <a:fld id="{ADE010BB-8A0A-44C6-A34B-43819450A25B}" type="slidenum">
              <a:rPr lang="en-US" smtClean="0"/>
              <a:t>42</a:t>
            </a:fld>
            <a:endParaRPr lang="en-US"/>
          </a:p>
        </p:txBody>
      </p:sp>
    </p:spTree>
    <p:extLst>
      <p:ext uri="{BB962C8B-B14F-4D97-AF65-F5344CB8AC3E}">
        <p14:creationId xmlns:p14="http://schemas.microsoft.com/office/powerpoint/2010/main" val="2986183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AC75-5EF5-45D9-B78B-2AF66249D6C8}"/>
              </a:ext>
            </a:extLst>
          </p:cNvPr>
          <p:cNvSpPr>
            <a:spLocks noGrp="1"/>
          </p:cNvSpPr>
          <p:nvPr>
            <p:ph type="title"/>
          </p:nvPr>
        </p:nvSpPr>
        <p:spPr/>
        <p:txBody>
          <a:bodyPr>
            <a:normAutofit fontScale="90000"/>
          </a:bodyPr>
          <a:lstStyle/>
          <a:p>
            <a:pPr algn="ctr"/>
            <a:r>
              <a:rPr lang="en-CA" b="1" i="1" dirty="0">
                <a:effectLst/>
                <a:latin typeface="Calibri" panose="020F0502020204030204" pitchFamily="34" charset="0"/>
                <a:ea typeface="Calibri" panose="020F0502020204030204" pitchFamily="34" charset="0"/>
                <a:cs typeface="Times New Roman" panose="02020603050405020304" pitchFamily="18" charset="0"/>
              </a:rPr>
              <a:t>Abdominals, Deltoids, Pectoralis, and </a:t>
            </a:r>
            <a:r>
              <a:rPr lang="en-CA" b="1" i="1" dirty="0" err="1">
                <a:effectLst/>
                <a:latin typeface="Calibri" panose="020F0502020204030204" pitchFamily="34" charset="0"/>
                <a:ea typeface="Calibri" panose="020F0502020204030204" pitchFamily="34" charset="0"/>
                <a:cs typeface="Times New Roman" panose="02020603050405020304" pitchFamily="18" charset="0"/>
              </a:rPr>
              <a:t>Tricep</a:t>
            </a:r>
            <a:br>
              <a:rPr lang="en-CA" b="1" i="1" dirty="0">
                <a:effectLst/>
                <a:latin typeface="Calibri" panose="020F0502020204030204" pitchFamily="34" charset="0"/>
                <a:ea typeface="Calibri" panose="020F0502020204030204" pitchFamily="34" charset="0"/>
                <a:cs typeface="Times New Roman" panose="02020603050405020304" pitchFamily="18" charset="0"/>
              </a:rPr>
            </a:br>
            <a:r>
              <a:rPr lang="en-CA" sz="2000" b="1" i="1" dirty="0">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https://www.canadago4sport.com/Warmups/Push-Ups--Two-Active-Versions</a:t>
            </a:r>
            <a:br>
              <a:rPr lang="en-CA" b="1" i="1" dirty="0">
                <a:effectLst/>
                <a:latin typeface="Calibri" panose="020F0502020204030204" pitchFamily="34" charset="0"/>
                <a:ea typeface="Calibri" panose="020F0502020204030204" pitchFamily="34" charset="0"/>
                <a:cs typeface="Times New Roman" panose="02020603050405020304" pitchFamily="18" charset="0"/>
              </a:rPr>
            </a:br>
            <a:endParaRPr lang="en-US" b="1" i="1" dirty="0"/>
          </a:p>
        </p:txBody>
      </p:sp>
      <p:sp>
        <p:nvSpPr>
          <p:cNvPr id="6" name="Text Placeholder 5">
            <a:extLst>
              <a:ext uri="{FF2B5EF4-FFF2-40B4-BE49-F238E27FC236}">
                <a16:creationId xmlns:a16="http://schemas.microsoft.com/office/drawing/2014/main" id="{D0731598-A0B4-4378-9E6A-3DB655CA52EE}"/>
              </a:ext>
            </a:extLst>
          </p:cNvPr>
          <p:cNvSpPr>
            <a:spLocks noGrp="1"/>
          </p:cNvSpPr>
          <p:nvPr>
            <p:ph type="body" idx="1"/>
          </p:nvPr>
        </p:nvSpPr>
        <p:spPr>
          <a:xfrm>
            <a:off x="839788" y="1681163"/>
            <a:ext cx="5157787" cy="1325562"/>
          </a:xfrm>
        </p:spPr>
        <p:txBody>
          <a:bodyPr/>
          <a:lstStyle/>
          <a:p>
            <a:r>
              <a:rPr lang="en-CA" sz="2400" dirty="0" err="1">
                <a:effectLst/>
                <a:latin typeface="Calibri" panose="020F0502020204030204" pitchFamily="34" charset="0"/>
                <a:ea typeface="Calibri" panose="020F0502020204030204" pitchFamily="34" charset="0"/>
                <a:cs typeface="Times New Roman" panose="02020603050405020304" pitchFamily="18" charset="0"/>
              </a:rPr>
              <a:t>Pushups</a:t>
            </a:r>
            <a:r>
              <a:rPr lang="en-CA" sz="2400" dirty="0">
                <a:effectLst/>
                <a:latin typeface="Calibri" panose="020F0502020204030204" pitchFamily="34" charset="0"/>
                <a:ea typeface="Calibri" panose="020F0502020204030204" pitchFamily="34" charset="0"/>
                <a:cs typeface="Times New Roman" panose="02020603050405020304" pitchFamily="18" charset="0"/>
              </a:rPr>
              <a:t> off knees, off toes, toes on first, second… step on a staircase</a:t>
            </a:r>
          </a:p>
          <a:p>
            <a:endParaRPr lang="en-US" dirty="0"/>
          </a:p>
        </p:txBody>
      </p:sp>
      <p:sp>
        <p:nvSpPr>
          <p:cNvPr id="3" name="Content Placeholder 2">
            <a:extLst>
              <a:ext uri="{FF2B5EF4-FFF2-40B4-BE49-F238E27FC236}">
                <a16:creationId xmlns:a16="http://schemas.microsoft.com/office/drawing/2014/main" id="{74C32408-47E3-4704-921B-71AEFADB9A00}"/>
              </a:ext>
            </a:extLst>
          </p:cNvPr>
          <p:cNvSpPr>
            <a:spLocks noGrp="1"/>
          </p:cNvSpPr>
          <p:nvPr>
            <p:ph sz="half" idx="2"/>
          </p:nvPr>
        </p:nvSpPr>
        <p:spPr>
          <a:xfrm>
            <a:off x="839788" y="2743199"/>
            <a:ext cx="5157787" cy="3446463"/>
          </a:xfrm>
        </p:spPr>
        <p:txBody>
          <a:bodyPr>
            <a:normAutofit/>
          </a:bodyPr>
          <a:lstStyle/>
          <a:p>
            <a:pPr>
              <a:lnSpc>
                <a:spcPct val="107000"/>
              </a:lnSpc>
              <a:spcBef>
                <a:spcPts val="0"/>
              </a:spcBef>
            </a:pPr>
            <a:r>
              <a:rPr lang="en-CA" dirty="0"/>
              <a:t>High Plank Double Knee</a:t>
            </a:r>
            <a:endParaRPr lang="en-US" dirty="0"/>
          </a:p>
        </p:txBody>
      </p:sp>
      <p:sp>
        <p:nvSpPr>
          <p:cNvPr id="7" name="Text Placeholder 6">
            <a:extLst>
              <a:ext uri="{FF2B5EF4-FFF2-40B4-BE49-F238E27FC236}">
                <a16:creationId xmlns:a16="http://schemas.microsoft.com/office/drawing/2014/main" id="{6FD2931B-B381-4238-8015-5FA7189A90C7}"/>
              </a:ext>
            </a:extLst>
          </p:cNvPr>
          <p:cNvSpPr>
            <a:spLocks noGrp="1"/>
          </p:cNvSpPr>
          <p:nvPr>
            <p:ph type="body" sz="quarter" idx="3"/>
          </p:nvPr>
        </p:nvSpPr>
        <p:spPr/>
        <p:txBody>
          <a:bodyPr/>
          <a:lstStyle/>
          <a:p>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https://greatist.com/move/sliders-workout#lower-body</a:t>
            </a:r>
            <a:endParaRPr lang="en-US" dirty="0"/>
          </a:p>
        </p:txBody>
      </p:sp>
      <p:sp>
        <p:nvSpPr>
          <p:cNvPr id="8" name="Content Placeholder 7">
            <a:extLst>
              <a:ext uri="{FF2B5EF4-FFF2-40B4-BE49-F238E27FC236}">
                <a16:creationId xmlns:a16="http://schemas.microsoft.com/office/drawing/2014/main" id="{71D4E2FF-3062-4E09-86E8-E8049CB54B04}"/>
              </a:ext>
            </a:extLst>
          </p:cNvPr>
          <p:cNvSpPr>
            <a:spLocks noGrp="1"/>
          </p:cNvSpPr>
          <p:nvPr>
            <p:ph sz="quarter" idx="4"/>
          </p:nvPr>
        </p:nvSpPr>
        <p:spPr>
          <a:xfrm>
            <a:off x="6172200" y="2743199"/>
            <a:ext cx="5183188" cy="3446464"/>
          </a:xfrm>
        </p:spPr>
        <p:txBody>
          <a:bodyPr>
            <a:normAutofit/>
          </a:bodyPr>
          <a:lstStyle/>
          <a:p>
            <a:r>
              <a:rPr lang="en-CA" dirty="0"/>
              <a:t>High Plank Mountain Climber</a:t>
            </a:r>
            <a:endParaRPr lang="en-US" dirty="0"/>
          </a:p>
        </p:txBody>
      </p:sp>
      <p:sp>
        <p:nvSpPr>
          <p:cNvPr id="4" name="Footer Placeholder 3">
            <a:extLst>
              <a:ext uri="{FF2B5EF4-FFF2-40B4-BE49-F238E27FC236}">
                <a16:creationId xmlns:a16="http://schemas.microsoft.com/office/drawing/2014/main" id="{F3D2F970-CA78-4016-8809-4CDB59DBA15D}"/>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81F86985-84B3-4510-9CD1-BDCC611EE430}"/>
              </a:ext>
            </a:extLst>
          </p:cNvPr>
          <p:cNvSpPr>
            <a:spLocks noGrp="1"/>
          </p:cNvSpPr>
          <p:nvPr>
            <p:ph type="sldNum" sz="quarter" idx="12"/>
          </p:nvPr>
        </p:nvSpPr>
        <p:spPr/>
        <p:txBody>
          <a:bodyPr/>
          <a:lstStyle/>
          <a:p>
            <a:fld id="{ADE010BB-8A0A-44C6-A34B-43819450A25B}" type="slidenum">
              <a:rPr lang="en-US" smtClean="0"/>
              <a:t>43</a:t>
            </a:fld>
            <a:endParaRPr lang="en-US"/>
          </a:p>
        </p:txBody>
      </p:sp>
      <p:pic>
        <p:nvPicPr>
          <p:cNvPr id="9" name="Online Media 8" title="Pushups Two Active Versions">
            <a:hlinkClick r:id="" action="ppaction://media"/>
            <a:extLst>
              <a:ext uri="{FF2B5EF4-FFF2-40B4-BE49-F238E27FC236}">
                <a16:creationId xmlns:a16="http://schemas.microsoft.com/office/drawing/2014/main" id="{5D6941D4-0A2B-4F18-BCB0-C0B050FCF451}"/>
              </a:ext>
            </a:extLst>
          </p:cNvPr>
          <p:cNvPicPr>
            <a:picLocks noRot="1" noChangeAspect="1"/>
          </p:cNvPicPr>
          <p:nvPr>
            <a:videoFile r:link="rId1"/>
          </p:nvPr>
        </p:nvPicPr>
        <p:blipFill>
          <a:blip r:embed="rId5"/>
          <a:stretch>
            <a:fillRect/>
          </a:stretch>
        </p:blipFill>
        <p:spPr>
          <a:xfrm>
            <a:off x="3593306" y="3429000"/>
            <a:ext cx="5157787" cy="2901255"/>
          </a:xfrm>
          <a:prstGeom prst="rect">
            <a:avLst/>
          </a:prstGeom>
        </p:spPr>
      </p:pic>
    </p:spTree>
    <p:extLst>
      <p:ext uri="{BB962C8B-B14F-4D97-AF65-F5344CB8AC3E}">
        <p14:creationId xmlns:p14="http://schemas.microsoft.com/office/powerpoint/2010/main" val="330627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9E09-0B77-42B2-B98C-7181FA5E6D2C}"/>
              </a:ext>
            </a:extLst>
          </p:cNvPr>
          <p:cNvSpPr>
            <a:spLocks noGrp="1"/>
          </p:cNvSpPr>
          <p:nvPr>
            <p:ph type="title"/>
          </p:nvPr>
        </p:nvSpPr>
        <p:spPr>
          <a:xfrm>
            <a:off x="838200" y="365125"/>
            <a:ext cx="10515600" cy="2546026"/>
          </a:xfrm>
        </p:spPr>
        <p:txBody>
          <a:bodyPr>
            <a:noAutofit/>
          </a:bodyPr>
          <a:lstStyle/>
          <a:p>
            <a:pPr marL="1143000" marR="0" lvl="2" indent="-228600" algn="ctr">
              <a:lnSpc>
                <a:spcPct val="107000"/>
              </a:lnSpc>
              <a:spcBef>
                <a:spcPts val="0"/>
              </a:spcBef>
              <a:spcAft>
                <a:spcPts val="0"/>
              </a:spcAft>
            </a:pPr>
            <a:r>
              <a:rPr lang="en-CA" sz="4400" b="1" i="1" dirty="0">
                <a:effectLst/>
                <a:latin typeface="Calibri" panose="020F0502020204030204" pitchFamily="34" charset="0"/>
                <a:ea typeface="Calibri" panose="020F0502020204030204" pitchFamily="34" charset="0"/>
                <a:cs typeface="Times New Roman" panose="02020603050405020304" pitchFamily="18" charset="0"/>
              </a:rPr>
              <a:t>Triceps, Pectoralis, and Trapezius</a:t>
            </a:r>
            <a:br>
              <a:rPr lang="en-CA" sz="4400" b="1" i="1" dirty="0">
                <a:effectLst/>
                <a:latin typeface="Calibri" panose="020F0502020204030204" pitchFamily="34" charset="0"/>
                <a:ea typeface="Calibri" panose="020F0502020204030204" pitchFamily="34" charset="0"/>
                <a:cs typeface="Times New Roman" panose="02020603050405020304" pitchFamily="18" charset="0"/>
              </a:rPr>
            </a:br>
            <a:r>
              <a:rPr lang="en-CA" sz="4400" b="1" i="1" dirty="0">
                <a:effectLst/>
                <a:latin typeface="Calibri" panose="020F0502020204030204" pitchFamily="34" charset="0"/>
                <a:ea typeface="Calibri" panose="020F0502020204030204" pitchFamily="34" charset="0"/>
                <a:cs typeface="Times New Roman" panose="02020603050405020304" pitchFamily="18" charset="0"/>
              </a:rPr>
              <a:t>Triceps Dips</a:t>
            </a:r>
            <a:br>
              <a:rPr lang="en-US" sz="4400" b="1" i="1" dirty="0">
                <a:effectLst/>
                <a:latin typeface="Calibri" panose="020F0502020204030204" pitchFamily="34" charset="0"/>
                <a:ea typeface="Calibri" panose="020F0502020204030204" pitchFamily="34" charset="0"/>
                <a:cs typeface="Times New Roman" panose="02020603050405020304" pitchFamily="18" charset="0"/>
              </a:rPr>
            </a:br>
            <a:r>
              <a:rPr lang="en-CA" sz="4400" b="1" i="1" dirty="0">
                <a:effectLst/>
                <a:latin typeface="Calibri" panose="020F0502020204030204" pitchFamily="34" charset="0"/>
                <a:ea typeface="Calibri" panose="020F0502020204030204" pitchFamily="34" charset="0"/>
                <a:cs typeface="Times New Roman" panose="02020603050405020304" pitchFamily="18" charset="0"/>
              </a:rPr>
              <a:t>Can be done on the first rung of a staircase or a chair.</a:t>
            </a:r>
            <a:endParaRPr lang="en-US" sz="4400" b="1" i="1" dirty="0"/>
          </a:p>
        </p:txBody>
      </p:sp>
      <p:sp>
        <p:nvSpPr>
          <p:cNvPr id="3" name="Content Placeholder 2">
            <a:extLst>
              <a:ext uri="{FF2B5EF4-FFF2-40B4-BE49-F238E27FC236}">
                <a16:creationId xmlns:a16="http://schemas.microsoft.com/office/drawing/2014/main" id="{6A5FC3F6-3C00-4F85-8DFE-7CEE020ABDA1}"/>
              </a:ext>
            </a:extLst>
          </p:cNvPr>
          <p:cNvSpPr>
            <a:spLocks noGrp="1"/>
          </p:cNvSpPr>
          <p:nvPr>
            <p:ph idx="1"/>
          </p:nvPr>
        </p:nvSpPr>
        <p:spPr>
          <a:xfrm>
            <a:off x="838200" y="3284375"/>
            <a:ext cx="10515600" cy="2892587"/>
          </a:xfrm>
        </p:spPr>
        <p:txBody>
          <a:bodyPr/>
          <a:lstStyle/>
          <a:p>
            <a:endParaRPr lang="en-US" dirty="0"/>
          </a:p>
        </p:txBody>
      </p:sp>
      <p:sp>
        <p:nvSpPr>
          <p:cNvPr id="4" name="Footer Placeholder 3">
            <a:extLst>
              <a:ext uri="{FF2B5EF4-FFF2-40B4-BE49-F238E27FC236}">
                <a16:creationId xmlns:a16="http://schemas.microsoft.com/office/drawing/2014/main" id="{5AF09F24-053C-46AD-BB24-2AFD01409A3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6739F963-18A0-4474-B74C-80AE95E91B4A}"/>
              </a:ext>
            </a:extLst>
          </p:cNvPr>
          <p:cNvSpPr>
            <a:spLocks noGrp="1"/>
          </p:cNvSpPr>
          <p:nvPr>
            <p:ph type="sldNum" sz="quarter" idx="12"/>
          </p:nvPr>
        </p:nvSpPr>
        <p:spPr/>
        <p:txBody>
          <a:bodyPr/>
          <a:lstStyle/>
          <a:p>
            <a:fld id="{ADE010BB-8A0A-44C6-A34B-43819450A25B}" type="slidenum">
              <a:rPr lang="en-US" smtClean="0"/>
              <a:t>44</a:t>
            </a:fld>
            <a:endParaRPr lang="en-US"/>
          </a:p>
        </p:txBody>
      </p:sp>
    </p:spTree>
    <p:extLst>
      <p:ext uri="{BB962C8B-B14F-4D97-AF65-F5344CB8AC3E}">
        <p14:creationId xmlns:p14="http://schemas.microsoft.com/office/powerpoint/2010/main" val="189144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FDEA2-F8E1-462A-A475-008A96FAF737}"/>
              </a:ext>
            </a:extLst>
          </p:cNvPr>
          <p:cNvSpPr>
            <a:spLocks noGrp="1"/>
          </p:cNvSpPr>
          <p:nvPr>
            <p:ph type="title"/>
          </p:nvPr>
        </p:nvSpPr>
        <p:spPr>
          <a:xfrm>
            <a:off x="838200" y="365125"/>
            <a:ext cx="10515600" cy="1762255"/>
          </a:xfrm>
        </p:spPr>
        <p:txBody>
          <a:bodyPr>
            <a:normAutofit fontScale="90000"/>
          </a:bodyPr>
          <a:lstStyle/>
          <a:p>
            <a:pPr algn="ctr"/>
            <a:r>
              <a:rPr lang="en-CA" sz="4400" b="1" i="1" dirty="0">
                <a:effectLst/>
                <a:latin typeface="Calibri" panose="020F0502020204030204" pitchFamily="34" charset="0"/>
                <a:ea typeface="Calibri" panose="020F0502020204030204" pitchFamily="34" charset="0"/>
                <a:cs typeface="Times New Roman" panose="02020603050405020304" pitchFamily="18" charset="0"/>
              </a:rPr>
              <a:t>Quadriceps, Hamstrings, Glutes, and Calves</a:t>
            </a:r>
            <a:br>
              <a:rPr lang="en-US" sz="4400" b="1" i="1" dirty="0">
                <a:latin typeface="Calibri" panose="020F0502020204030204" pitchFamily="34" charset="0"/>
                <a:ea typeface="Calibri" panose="020F0502020204030204" pitchFamily="34" charset="0"/>
                <a:cs typeface="Times New Roman" panose="02020603050405020304" pitchFamily="18" charset="0"/>
              </a:rPr>
            </a:br>
            <a:r>
              <a:rPr lang="en-CA" sz="4400" b="1" i="1" dirty="0">
                <a:effectLst/>
                <a:latin typeface="Calibri" panose="020F0502020204030204" pitchFamily="34" charset="0"/>
                <a:ea typeface="Calibri" panose="020F0502020204030204" pitchFamily="34" charset="0"/>
                <a:cs typeface="Times New Roman" panose="02020603050405020304" pitchFamily="18" charset="0"/>
              </a:rPr>
              <a:t>Lunges</a:t>
            </a:r>
            <a:br>
              <a:rPr lang="en-CA" sz="4400" b="1" i="1" dirty="0">
                <a:effectLst/>
                <a:latin typeface="Calibri" panose="020F0502020204030204" pitchFamily="34" charset="0"/>
                <a:ea typeface="Calibri" panose="020F0502020204030204" pitchFamily="34" charset="0"/>
                <a:cs typeface="Times New Roman" panose="02020603050405020304" pitchFamily="18" charset="0"/>
              </a:rPr>
            </a:br>
            <a:r>
              <a:rPr lang="en-CA" sz="2000" b="1" i="1" dirty="0">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https://www.canadago4sport.com/Warmups/Lunge-Three-Versions</a:t>
            </a:r>
            <a:br>
              <a:rPr lang="en-CA" sz="2000" b="1" i="1" dirty="0">
                <a:effectLst/>
                <a:latin typeface="Calibri" panose="020F0502020204030204" pitchFamily="34" charset="0"/>
                <a:ea typeface="Calibri" panose="020F0502020204030204" pitchFamily="34" charset="0"/>
                <a:cs typeface="Times New Roman" panose="02020603050405020304" pitchFamily="18" charset="0"/>
              </a:rPr>
            </a:br>
            <a:br>
              <a:rPr lang="en-US" dirty="0"/>
            </a:br>
            <a:endParaRPr lang="en-US" dirty="0"/>
          </a:p>
        </p:txBody>
      </p:sp>
      <p:pic>
        <p:nvPicPr>
          <p:cNvPr id="6" name="Online Media 5" title="Lunge Three Versions">
            <a:hlinkClick r:id="" action="ppaction://media"/>
            <a:extLst>
              <a:ext uri="{FF2B5EF4-FFF2-40B4-BE49-F238E27FC236}">
                <a16:creationId xmlns:a16="http://schemas.microsoft.com/office/drawing/2014/main" id="{FED8519A-EB84-4F0F-84A2-51CC55F5C78C}"/>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DA6B8AF3-8214-437A-A8DB-3CBA35F1475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7F79D248-DC9C-46CF-A099-E4FC4893DBBA}"/>
              </a:ext>
            </a:extLst>
          </p:cNvPr>
          <p:cNvSpPr>
            <a:spLocks noGrp="1"/>
          </p:cNvSpPr>
          <p:nvPr>
            <p:ph type="sldNum" sz="quarter" idx="12"/>
          </p:nvPr>
        </p:nvSpPr>
        <p:spPr/>
        <p:txBody>
          <a:bodyPr/>
          <a:lstStyle/>
          <a:p>
            <a:fld id="{ADE010BB-8A0A-44C6-A34B-43819450A25B}" type="slidenum">
              <a:rPr lang="en-US" smtClean="0"/>
              <a:t>45</a:t>
            </a:fld>
            <a:endParaRPr lang="en-US"/>
          </a:p>
        </p:txBody>
      </p:sp>
    </p:spTree>
    <p:extLst>
      <p:ext uri="{BB962C8B-B14F-4D97-AF65-F5344CB8AC3E}">
        <p14:creationId xmlns:p14="http://schemas.microsoft.com/office/powerpoint/2010/main" val="281777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8414-9A0B-475E-85BD-E71AE004E051}"/>
              </a:ext>
            </a:extLst>
          </p:cNvPr>
          <p:cNvSpPr>
            <a:spLocks noGrp="1"/>
          </p:cNvSpPr>
          <p:nvPr>
            <p:ph type="title"/>
          </p:nvPr>
        </p:nvSpPr>
        <p:spPr/>
        <p:txBody>
          <a:bodyPr>
            <a:normAutofit/>
          </a:bodyPr>
          <a:lstStyle/>
          <a:p>
            <a:pPr algn="ctr"/>
            <a:r>
              <a:rPr lang="en-CA" b="1" i="1" dirty="0"/>
              <a:t>Squats</a:t>
            </a:r>
            <a:br>
              <a:rPr lang="en-CA" b="1" i="1" dirty="0"/>
            </a:br>
            <a:r>
              <a:rPr lang="en-CA" sz="2000" b="1" i="1" dirty="0">
                <a:hlinkClick r:id="rId3"/>
              </a:rPr>
              <a:t>https://www.canadago4sport.com/Warmups/Squats--Two-Versions</a:t>
            </a:r>
            <a:br>
              <a:rPr lang="en-CA" sz="2000" b="1" i="1" dirty="0"/>
            </a:br>
            <a:endParaRPr lang="en-US" sz="2000" b="1" i="1" dirty="0"/>
          </a:p>
        </p:txBody>
      </p:sp>
      <p:pic>
        <p:nvPicPr>
          <p:cNvPr id="6" name="Online Media 5" title="Squat Two Versions">
            <a:hlinkClick r:id="" action="ppaction://media"/>
            <a:extLst>
              <a:ext uri="{FF2B5EF4-FFF2-40B4-BE49-F238E27FC236}">
                <a16:creationId xmlns:a16="http://schemas.microsoft.com/office/drawing/2014/main" id="{60947967-DDA9-44BB-8390-0705F666FA1E}"/>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C659820F-4171-4B85-B080-A1F4664B29AA}"/>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B0381FCD-CB28-4526-8A07-8118AFF193DE}"/>
              </a:ext>
            </a:extLst>
          </p:cNvPr>
          <p:cNvSpPr>
            <a:spLocks noGrp="1"/>
          </p:cNvSpPr>
          <p:nvPr>
            <p:ph type="sldNum" sz="quarter" idx="12"/>
          </p:nvPr>
        </p:nvSpPr>
        <p:spPr/>
        <p:txBody>
          <a:bodyPr/>
          <a:lstStyle/>
          <a:p>
            <a:fld id="{ADE010BB-8A0A-44C6-A34B-43819450A25B}" type="slidenum">
              <a:rPr lang="en-US" smtClean="0"/>
              <a:t>46</a:t>
            </a:fld>
            <a:endParaRPr lang="en-US"/>
          </a:p>
        </p:txBody>
      </p:sp>
    </p:spTree>
    <p:extLst>
      <p:ext uri="{BB962C8B-B14F-4D97-AF65-F5344CB8AC3E}">
        <p14:creationId xmlns:p14="http://schemas.microsoft.com/office/powerpoint/2010/main" val="237401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76C5-AD26-43BE-94FE-6ADAA673EA51}"/>
              </a:ext>
            </a:extLst>
          </p:cNvPr>
          <p:cNvSpPr>
            <a:spLocks noGrp="1"/>
          </p:cNvSpPr>
          <p:nvPr>
            <p:ph type="title"/>
          </p:nvPr>
        </p:nvSpPr>
        <p:spPr/>
        <p:txBody>
          <a:bodyPr/>
          <a:lstStyle/>
          <a:p>
            <a:pPr algn="ctr"/>
            <a:r>
              <a:rPr lang="en-CA" b="1" i="1" dirty="0"/>
              <a:t>Biceps</a:t>
            </a:r>
            <a:endParaRPr lang="en-US" b="1" i="1" dirty="0"/>
          </a:p>
        </p:txBody>
      </p:sp>
      <p:sp>
        <p:nvSpPr>
          <p:cNvPr id="3" name="Content Placeholder 2">
            <a:extLst>
              <a:ext uri="{FF2B5EF4-FFF2-40B4-BE49-F238E27FC236}">
                <a16:creationId xmlns:a16="http://schemas.microsoft.com/office/drawing/2014/main" id="{A82E0D4C-566F-4667-B7D7-AE236D047FB7}"/>
              </a:ext>
            </a:extLst>
          </p:cNvPr>
          <p:cNvSpPr>
            <a:spLocks noGrp="1"/>
          </p:cNvSpPr>
          <p:nvPr>
            <p:ph idx="1"/>
          </p:nvPr>
        </p:nvSpPr>
        <p:spPr/>
        <p:txBody>
          <a:bodyPr/>
          <a:lstStyle/>
          <a:p>
            <a:pPr>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Curls by being seated, placing one hand under opposite leg. </a:t>
            </a:r>
          </a:p>
          <a:p>
            <a:pPr lvl="1">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Simple version is to lift leg with no resistance. </a:t>
            </a:r>
          </a:p>
          <a:p>
            <a:pPr lvl="1">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Make curl more demanding by exerting downward pressure with the leg.</a:t>
            </a:r>
          </a:p>
          <a:p>
            <a:r>
              <a:rPr lang="en-CA" dirty="0">
                <a:effectLst/>
                <a:latin typeface="Calibri" panose="020F0502020204030204" pitchFamily="34" charset="0"/>
                <a:ea typeface="Calibri" panose="020F0502020204030204" pitchFamily="34" charset="0"/>
                <a:cs typeface="Times New Roman" panose="02020603050405020304" pitchFamily="18" charset="0"/>
              </a:rPr>
              <a:t>Empty plastic containers containing different amounts of water to change the amount of weight in each container or backpacks with some cans or books in them to change the weight</a:t>
            </a:r>
            <a:r>
              <a:rPr lang="en-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dirty="0">
                <a:effectLst/>
                <a:latin typeface="Calibri" panose="020F0502020204030204" pitchFamily="34" charset="0"/>
                <a:ea typeface="Calibri" panose="020F0502020204030204" pitchFamily="34" charset="0"/>
                <a:cs typeface="Times New Roman" panose="02020603050405020304" pitchFamily="18" charset="0"/>
              </a:rPr>
              <a:t>Resistance Tubing</a:t>
            </a:r>
          </a:p>
          <a:p>
            <a:pPr lvl="1"/>
            <a:r>
              <a:rPr lang="en-US"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https://www.gophersport.com/fitness/resistance/prostretch-tube-plastic-handles?item=10440</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C3C8CD0F-8D23-41FC-9A1E-A493BBA32E39}"/>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D25A24F4-134C-4BB6-AE05-50B0094A9C62}"/>
              </a:ext>
            </a:extLst>
          </p:cNvPr>
          <p:cNvSpPr>
            <a:spLocks noGrp="1"/>
          </p:cNvSpPr>
          <p:nvPr>
            <p:ph type="sldNum" sz="quarter" idx="12"/>
          </p:nvPr>
        </p:nvSpPr>
        <p:spPr/>
        <p:txBody>
          <a:bodyPr/>
          <a:lstStyle/>
          <a:p>
            <a:fld id="{ADE010BB-8A0A-44C6-A34B-43819450A25B}" type="slidenum">
              <a:rPr lang="en-US" smtClean="0"/>
              <a:t>47</a:t>
            </a:fld>
            <a:endParaRPr lang="en-US"/>
          </a:p>
        </p:txBody>
      </p:sp>
      <p:pic>
        <p:nvPicPr>
          <p:cNvPr id="6" name="Picture 5">
            <a:extLst>
              <a:ext uri="{FF2B5EF4-FFF2-40B4-BE49-F238E27FC236}">
                <a16:creationId xmlns:a16="http://schemas.microsoft.com/office/drawing/2014/main" id="{490EDAA5-ACB9-4566-9D0F-CB5E5663FB4F}"/>
              </a:ext>
            </a:extLst>
          </p:cNvPr>
          <p:cNvPicPr>
            <a:picLocks noChangeAspect="1"/>
          </p:cNvPicPr>
          <p:nvPr/>
        </p:nvPicPr>
        <p:blipFill>
          <a:blip r:embed="rId3"/>
          <a:stretch>
            <a:fillRect/>
          </a:stretch>
        </p:blipFill>
        <p:spPr>
          <a:xfrm>
            <a:off x="9982200" y="4240588"/>
            <a:ext cx="1275945" cy="956959"/>
          </a:xfrm>
          <a:prstGeom prst="rect">
            <a:avLst/>
          </a:prstGeom>
        </p:spPr>
      </p:pic>
    </p:spTree>
    <p:extLst>
      <p:ext uri="{BB962C8B-B14F-4D97-AF65-F5344CB8AC3E}">
        <p14:creationId xmlns:p14="http://schemas.microsoft.com/office/powerpoint/2010/main" val="342243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7BED-F34F-45C3-B40E-4782D7ED573A}"/>
              </a:ext>
            </a:extLst>
          </p:cNvPr>
          <p:cNvSpPr>
            <a:spLocks noGrp="1"/>
          </p:cNvSpPr>
          <p:nvPr>
            <p:ph type="title"/>
          </p:nvPr>
        </p:nvSpPr>
        <p:spPr>
          <a:xfrm>
            <a:off x="838200" y="365125"/>
            <a:ext cx="10515600" cy="1765600"/>
          </a:xfrm>
        </p:spPr>
        <p:txBody>
          <a:bodyPr>
            <a:normAutofit fontScale="90000"/>
          </a:bodyPr>
          <a:lstStyle/>
          <a:p>
            <a:pPr algn="ctr"/>
            <a:r>
              <a:rPr lang="en-CA" b="1" dirty="0"/>
              <a:t>Biceps </a:t>
            </a:r>
            <a:r>
              <a:rPr lang="en-CA" b="1" dirty="0" err="1"/>
              <a:t>Con’t</a:t>
            </a:r>
            <a:r>
              <a:rPr lang="en-CA" b="1" dirty="0"/>
              <a:t>—Resistance Tubing</a:t>
            </a:r>
            <a:br>
              <a:rPr lang="en-CA" b="1" dirty="0"/>
            </a:br>
            <a:r>
              <a:rPr lang="en-CA" sz="2000" b="1" dirty="0">
                <a:hlinkClick r:id="rId3"/>
              </a:rPr>
              <a:t>https://www.canadago4sport.com/Warmups/Resistance-Tubing--Three-exercises</a:t>
            </a:r>
            <a:br>
              <a:rPr lang="en-CA" sz="2000" dirty="0"/>
            </a:br>
            <a:br>
              <a:rPr lang="en-CA" dirty="0"/>
            </a:br>
            <a:endParaRPr lang="en-US" dirty="0"/>
          </a:p>
        </p:txBody>
      </p:sp>
      <p:pic>
        <p:nvPicPr>
          <p:cNvPr id="6" name="Online Media 5" title="Resistance Bands Strength Training">
            <a:hlinkClick r:id="" action="ppaction://media"/>
            <a:extLst>
              <a:ext uri="{FF2B5EF4-FFF2-40B4-BE49-F238E27FC236}">
                <a16:creationId xmlns:a16="http://schemas.microsoft.com/office/drawing/2014/main" id="{0A83F9CD-C01A-4580-AC89-BEDAEFCC2967}"/>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2F54C603-975C-42AC-833A-2D5EA457129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9EEDEF88-594F-4A8E-BBC9-D5D33B45A81F}"/>
              </a:ext>
            </a:extLst>
          </p:cNvPr>
          <p:cNvSpPr>
            <a:spLocks noGrp="1"/>
          </p:cNvSpPr>
          <p:nvPr>
            <p:ph type="sldNum" sz="quarter" idx="12"/>
          </p:nvPr>
        </p:nvSpPr>
        <p:spPr/>
        <p:txBody>
          <a:bodyPr/>
          <a:lstStyle/>
          <a:p>
            <a:fld id="{ADE010BB-8A0A-44C6-A34B-43819450A25B}" type="slidenum">
              <a:rPr lang="en-US" smtClean="0"/>
              <a:t>48</a:t>
            </a:fld>
            <a:endParaRPr lang="en-US"/>
          </a:p>
        </p:txBody>
      </p:sp>
    </p:spTree>
    <p:extLst>
      <p:ext uri="{BB962C8B-B14F-4D97-AF65-F5344CB8AC3E}">
        <p14:creationId xmlns:p14="http://schemas.microsoft.com/office/powerpoint/2010/main" val="328659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878E-ADD4-46B7-AA88-7187A25999A0}"/>
              </a:ext>
            </a:extLst>
          </p:cNvPr>
          <p:cNvSpPr>
            <a:spLocks noGrp="1"/>
          </p:cNvSpPr>
          <p:nvPr>
            <p:ph type="title"/>
          </p:nvPr>
        </p:nvSpPr>
        <p:spPr/>
        <p:txBody>
          <a:bodyPr/>
          <a:lstStyle/>
          <a:p>
            <a:pPr algn="ctr"/>
            <a:r>
              <a:rPr lang="en-CA" b="1" dirty="0"/>
              <a:t>Ladder Activities</a:t>
            </a:r>
            <a:endParaRPr lang="en-US" b="1" dirty="0"/>
          </a:p>
        </p:txBody>
      </p:sp>
      <p:sp>
        <p:nvSpPr>
          <p:cNvPr id="3" name="Content Placeholder 2">
            <a:extLst>
              <a:ext uri="{FF2B5EF4-FFF2-40B4-BE49-F238E27FC236}">
                <a16:creationId xmlns:a16="http://schemas.microsoft.com/office/drawing/2014/main" id="{7BAC0722-BCFC-48AE-A644-B59B2C5FACB6}"/>
              </a:ext>
            </a:extLst>
          </p:cNvPr>
          <p:cNvSpPr>
            <a:spLocks noGrp="1"/>
          </p:cNvSpPr>
          <p:nvPr>
            <p:ph idx="1"/>
          </p:nvPr>
        </p:nvSpPr>
        <p:spPr/>
        <p:txBody>
          <a:bodyPr/>
          <a:lstStyle/>
          <a:p>
            <a:r>
              <a:rPr lang="en-CA" dirty="0"/>
              <a:t>For about 50 different ways (use chalk to mark on pavement)</a:t>
            </a:r>
          </a:p>
          <a:p>
            <a:pPr lvl="1"/>
            <a:r>
              <a:rPr lang="en-CA" dirty="0">
                <a:hlinkClick r:id="rId2"/>
              </a:rPr>
              <a:t>https://www.canadago4sport.com/agility-ladders</a:t>
            </a:r>
            <a:endParaRPr lang="en-CA" dirty="0"/>
          </a:p>
          <a:p>
            <a:pPr marL="457200" lvl="1" indent="0">
              <a:buNone/>
            </a:pPr>
            <a:endParaRPr lang="en-CA" dirty="0"/>
          </a:p>
          <a:p>
            <a:endParaRPr lang="en-US" dirty="0"/>
          </a:p>
        </p:txBody>
      </p:sp>
      <p:sp>
        <p:nvSpPr>
          <p:cNvPr id="4" name="Footer Placeholder 3">
            <a:extLst>
              <a:ext uri="{FF2B5EF4-FFF2-40B4-BE49-F238E27FC236}">
                <a16:creationId xmlns:a16="http://schemas.microsoft.com/office/drawing/2014/main" id="{24080277-E5E5-4B71-A89B-DD00B882BF85}"/>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522A554A-155A-4356-A633-4ED29F596F6F}"/>
              </a:ext>
            </a:extLst>
          </p:cNvPr>
          <p:cNvSpPr>
            <a:spLocks noGrp="1"/>
          </p:cNvSpPr>
          <p:nvPr>
            <p:ph type="sldNum" sz="quarter" idx="12"/>
          </p:nvPr>
        </p:nvSpPr>
        <p:spPr/>
        <p:txBody>
          <a:bodyPr/>
          <a:lstStyle/>
          <a:p>
            <a:fld id="{ADE010BB-8A0A-44C6-A34B-43819450A25B}" type="slidenum">
              <a:rPr lang="en-US" smtClean="0"/>
              <a:t>49</a:t>
            </a:fld>
            <a:endParaRPr lang="en-US"/>
          </a:p>
        </p:txBody>
      </p:sp>
    </p:spTree>
    <p:extLst>
      <p:ext uri="{BB962C8B-B14F-4D97-AF65-F5344CB8AC3E}">
        <p14:creationId xmlns:p14="http://schemas.microsoft.com/office/powerpoint/2010/main" val="99906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DB077-6B3E-4574-9A7D-6CC45E9F29DD}"/>
              </a:ext>
            </a:extLst>
          </p:cNvPr>
          <p:cNvSpPr>
            <a:spLocks noGrp="1"/>
          </p:cNvSpPr>
          <p:nvPr>
            <p:ph type="title"/>
          </p:nvPr>
        </p:nvSpPr>
        <p:spPr>
          <a:xfrm>
            <a:off x="914400" y="149115"/>
            <a:ext cx="10515600" cy="1325563"/>
          </a:xfrm>
        </p:spPr>
        <p:txBody>
          <a:bodyPr>
            <a:normAutofit/>
          </a:bodyPr>
          <a:lstStyle/>
          <a:p>
            <a:pPr algn="ctr"/>
            <a:r>
              <a:rPr lang="en-CA" b="1" i="1" dirty="0"/>
              <a:t>Disc Golf</a:t>
            </a:r>
            <a:br>
              <a:rPr lang="en-CA" dirty="0"/>
            </a:br>
            <a:endParaRPr lang="en-US" dirty="0"/>
          </a:p>
        </p:txBody>
      </p:sp>
      <p:sp>
        <p:nvSpPr>
          <p:cNvPr id="3" name="Content Placeholder 2">
            <a:extLst>
              <a:ext uri="{FF2B5EF4-FFF2-40B4-BE49-F238E27FC236}">
                <a16:creationId xmlns:a16="http://schemas.microsoft.com/office/drawing/2014/main" id="{1E8F4399-9ACD-4DAE-AC22-2FE43F6F20DC}"/>
              </a:ext>
            </a:extLst>
          </p:cNvPr>
          <p:cNvSpPr>
            <a:spLocks noGrp="1"/>
          </p:cNvSpPr>
          <p:nvPr>
            <p:ph sz="half" idx="1"/>
          </p:nvPr>
        </p:nvSpPr>
        <p:spPr/>
        <p:txBody>
          <a:bodyPr/>
          <a:lstStyle/>
          <a:p>
            <a:r>
              <a:rPr lang="en-US" dirty="0">
                <a:hlinkClick r:id="rId4"/>
              </a:rPr>
              <a:t>https://www.canadago4sport.com/Target1/Disc-Golf-with-Natural-Goals</a:t>
            </a:r>
            <a:endParaRPr lang="en-US" dirty="0"/>
          </a:p>
          <a:p>
            <a:endParaRPr lang="en-US" dirty="0"/>
          </a:p>
        </p:txBody>
      </p:sp>
      <p:sp>
        <p:nvSpPr>
          <p:cNvPr id="4" name="Content Placeholder 3">
            <a:extLst>
              <a:ext uri="{FF2B5EF4-FFF2-40B4-BE49-F238E27FC236}">
                <a16:creationId xmlns:a16="http://schemas.microsoft.com/office/drawing/2014/main" id="{C3DD09EB-1075-4D22-9605-4CF2C5CB423F}"/>
              </a:ext>
            </a:extLst>
          </p:cNvPr>
          <p:cNvSpPr>
            <a:spLocks noGrp="1"/>
          </p:cNvSpPr>
          <p:nvPr>
            <p:ph sz="half" idx="2"/>
          </p:nvPr>
        </p:nvSpPr>
        <p:spPr/>
        <p:txBody>
          <a:bodyPr/>
          <a:lstStyle/>
          <a:p>
            <a:r>
              <a:rPr lang="en-US" dirty="0">
                <a:hlinkClick r:id="rId5"/>
              </a:rPr>
              <a:t>https://www.canadago4sport.com/Target1/Disc-Golf-with-Mobile-Goals</a:t>
            </a:r>
            <a:endParaRPr lang="en-US" dirty="0"/>
          </a:p>
          <a:p>
            <a:endParaRPr lang="en-US" dirty="0"/>
          </a:p>
        </p:txBody>
      </p:sp>
      <p:sp>
        <p:nvSpPr>
          <p:cNvPr id="5" name="Footer Placeholder 4">
            <a:extLst>
              <a:ext uri="{FF2B5EF4-FFF2-40B4-BE49-F238E27FC236}">
                <a16:creationId xmlns:a16="http://schemas.microsoft.com/office/drawing/2014/main" id="{8961D8FF-21EF-4C10-8444-9DA7A7EA34E6}"/>
              </a:ext>
            </a:extLst>
          </p:cNvPr>
          <p:cNvSpPr>
            <a:spLocks noGrp="1"/>
          </p:cNvSpPr>
          <p:nvPr>
            <p:ph type="ftr" sz="quarter" idx="11"/>
          </p:nvPr>
        </p:nvSpPr>
        <p:spPr/>
        <p:txBody>
          <a:bodyPr/>
          <a:lstStyle/>
          <a:p>
            <a:r>
              <a:rPr lang="en-US"/>
              <a:t>www.gophersport.com    www.canadago4sport.com</a:t>
            </a:r>
          </a:p>
        </p:txBody>
      </p:sp>
      <p:sp>
        <p:nvSpPr>
          <p:cNvPr id="6" name="Slide Number Placeholder 5">
            <a:extLst>
              <a:ext uri="{FF2B5EF4-FFF2-40B4-BE49-F238E27FC236}">
                <a16:creationId xmlns:a16="http://schemas.microsoft.com/office/drawing/2014/main" id="{2264C60E-9569-4A68-BC51-FA7A39CD09E6}"/>
              </a:ext>
            </a:extLst>
          </p:cNvPr>
          <p:cNvSpPr>
            <a:spLocks noGrp="1"/>
          </p:cNvSpPr>
          <p:nvPr>
            <p:ph type="sldNum" sz="quarter" idx="12"/>
          </p:nvPr>
        </p:nvSpPr>
        <p:spPr/>
        <p:txBody>
          <a:bodyPr/>
          <a:lstStyle/>
          <a:p>
            <a:fld id="{ADE010BB-8A0A-44C6-A34B-43819450A25B}" type="slidenum">
              <a:rPr lang="en-US" smtClean="0"/>
              <a:t>5</a:t>
            </a:fld>
            <a:endParaRPr lang="en-US"/>
          </a:p>
        </p:txBody>
      </p:sp>
      <p:pic>
        <p:nvPicPr>
          <p:cNvPr id="7" name="Online Media 6" title="Natural Disc Golf">
            <a:hlinkClick r:id="" action="ppaction://media"/>
            <a:extLst>
              <a:ext uri="{FF2B5EF4-FFF2-40B4-BE49-F238E27FC236}">
                <a16:creationId xmlns:a16="http://schemas.microsoft.com/office/drawing/2014/main" id="{7C5A2AFE-40D7-49A0-9DD0-87DFAB8054AA}"/>
              </a:ext>
            </a:extLst>
          </p:cNvPr>
          <p:cNvPicPr>
            <a:picLocks noRot="1" noChangeAspect="1"/>
          </p:cNvPicPr>
          <p:nvPr>
            <a:videoFile r:link="rId1"/>
          </p:nvPr>
        </p:nvPicPr>
        <p:blipFill>
          <a:blip r:embed="rId6"/>
          <a:stretch>
            <a:fillRect/>
          </a:stretch>
        </p:blipFill>
        <p:spPr>
          <a:xfrm>
            <a:off x="1122726" y="3355596"/>
            <a:ext cx="4783124" cy="2690507"/>
          </a:xfrm>
          <a:prstGeom prst="rect">
            <a:avLst/>
          </a:prstGeom>
        </p:spPr>
      </p:pic>
      <p:pic>
        <p:nvPicPr>
          <p:cNvPr id="8" name="Online Media 7" title="Disc Golf with Targets">
            <a:hlinkClick r:id="" action="ppaction://media"/>
            <a:extLst>
              <a:ext uri="{FF2B5EF4-FFF2-40B4-BE49-F238E27FC236}">
                <a16:creationId xmlns:a16="http://schemas.microsoft.com/office/drawing/2014/main" id="{AF3A3CBE-EC98-46DC-9989-57BE328EC444}"/>
              </a:ext>
            </a:extLst>
          </p:cNvPr>
          <p:cNvPicPr>
            <a:picLocks noRot="1" noChangeAspect="1"/>
          </p:cNvPicPr>
          <p:nvPr>
            <a:videoFile r:link="rId2"/>
          </p:nvPr>
        </p:nvPicPr>
        <p:blipFill>
          <a:blip r:embed="rId7"/>
          <a:stretch>
            <a:fillRect/>
          </a:stretch>
        </p:blipFill>
        <p:spPr>
          <a:xfrm>
            <a:off x="6413151" y="3355596"/>
            <a:ext cx="4794541" cy="2696929"/>
          </a:xfrm>
          <a:prstGeom prst="rect">
            <a:avLst/>
          </a:prstGeom>
        </p:spPr>
      </p:pic>
    </p:spTree>
    <p:extLst>
      <p:ext uri="{BB962C8B-B14F-4D97-AF65-F5344CB8AC3E}">
        <p14:creationId xmlns:p14="http://schemas.microsoft.com/office/powerpoint/2010/main" val="347415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0665-F79F-4A28-A0DF-FA6A58DB2425}"/>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596C16DB-91A1-4EB0-A987-6AA5A55FFD17}"/>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11BAA92B-A1B1-413B-9039-C75920DE77ED}"/>
              </a:ext>
            </a:extLst>
          </p:cNvPr>
          <p:cNvSpPr>
            <a:spLocks noGrp="1"/>
          </p:cNvSpPr>
          <p:nvPr>
            <p:ph type="sldNum" sz="quarter" idx="12"/>
          </p:nvPr>
        </p:nvSpPr>
        <p:spPr/>
        <p:txBody>
          <a:bodyPr/>
          <a:lstStyle/>
          <a:p>
            <a:fld id="{ADE010BB-8A0A-44C6-A34B-43819450A25B}" type="slidenum">
              <a:rPr lang="en-US" smtClean="0"/>
              <a:t>50</a:t>
            </a:fld>
            <a:endParaRPr lang="en-US"/>
          </a:p>
        </p:txBody>
      </p:sp>
      <p:pic>
        <p:nvPicPr>
          <p:cNvPr id="9" name="Content Placeholder 8">
            <a:extLst>
              <a:ext uri="{FF2B5EF4-FFF2-40B4-BE49-F238E27FC236}">
                <a16:creationId xmlns:a16="http://schemas.microsoft.com/office/drawing/2014/main" id="{EB4EE411-2160-4700-980F-BEF1BF009A22}"/>
              </a:ext>
            </a:extLst>
          </p:cNvPr>
          <p:cNvPicPr>
            <a:picLocks noGrp="1" noChangeAspect="1"/>
          </p:cNvPicPr>
          <p:nvPr>
            <p:ph idx="1"/>
          </p:nvPr>
        </p:nvPicPr>
        <p:blipFill>
          <a:blip r:embed="rId2"/>
          <a:stretch>
            <a:fillRect/>
          </a:stretch>
        </p:blipFill>
        <p:spPr>
          <a:xfrm>
            <a:off x="2410408" y="365125"/>
            <a:ext cx="7371184" cy="5789463"/>
          </a:xfrm>
          <a:prstGeom prst="rect">
            <a:avLst/>
          </a:prstGeom>
        </p:spPr>
      </p:pic>
    </p:spTree>
    <p:extLst>
      <p:ext uri="{BB962C8B-B14F-4D97-AF65-F5344CB8AC3E}">
        <p14:creationId xmlns:p14="http://schemas.microsoft.com/office/powerpoint/2010/main" val="1378530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7D48-08BF-4F85-90E6-51BBD654066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3450508-8C31-4448-B53F-4DE4DC847642}"/>
              </a:ext>
            </a:extLst>
          </p:cNvPr>
          <p:cNvPicPr>
            <a:picLocks noGrp="1" noChangeAspect="1"/>
          </p:cNvPicPr>
          <p:nvPr>
            <p:ph idx="1"/>
          </p:nvPr>
        </p:nvPicPr>
        <p:blipFill>
          <a:blip r:embed="rId2"/>
          <a:stretch>
            <a:fillRect/>
          </a:stretch>
        </p:blipFill>
        <p:spPr>
          <a:xfrm>
            <a:off x="3124977" y="287632"/>
            <a:ext cx="5942045" cy="6282736"/>
          </a:xfrm>
          <a:prstGeom prst="rect">
            <a:avLst/>
          </a:prstGeom>
        </p:spPr>
      </p:pic>
      <p:sp>
        <p:nvSpPr>
          <p:cNvPr id="4" name="Footer Placeholder 3">
            <a:extLst>
              <a:ext uri="{FF2B5EF4-FFF2-40B4-BE49-F238E27FC236}">
                <a16:creationId xmlns:a16="http://schemas.microsoft.com/office/drawing/2014/main" id="{E92D005C-DDA2-4DA6-8B76-827F306827CE}"/>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A86558FE-2D42-4588-9E9A-6015DA3DD980}"/>
              </a:ext>
            </a:extLst>
          </p:cNvPr>
          <p:cNvSpPr>
            <a:spLocks noGrp="1"/>
          </p:cNvSpPr>
          <p:nvPr>
            <p:ph type="sldNum" sz="quarter" idx="12"/>
          </p:nvPr>
        </p:nvSpPr>
        <p:spPr/>
        <p:txBody>
          <a:bodyPr/>
          <a:lstStyle/>
          <a:p>
            <a:fld id="{ADE010BB-8A0A-44C6-A34B-43819450A25B}" type="slidenum">
              <a:rPr lang="en-US" smtClean="0"/>
              <a:t>51</a:t>
            </a:fld>
            <a:endParaRPr lang="en-US"/>
          </a:p>
        </p:txBody>
      </p:sp>
    </p:spTree>
    <p:extLst>
      <p:ext uri="{BB962C8B-B14F-4D97-AF65-F5344CB8AC3E}">
        <p14:creationId xmlns:p14="http://schemas.microsoft.com/office/powerpoint/2010/main" val="2985751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162D-DAD9-4677-B935-4395456BAE0A}"/>
              </a:ext>
            </a:extLst>
          </p:cNvPr>
          <p:cNvSpPr>
            <a:spLocks noGrp="1"/>
          </p:cNvSpPr>
          <p:nvPr>
            <p:ph type="title"/>
          </p:nvPr>
        </p:nvSpPr>
        <p:spPr/>
        <p:txBody>
          <a:bodyPr/>
          <a:lstStyle/>
          <a:p>
            <a:pPr algn="ctr"/>
            <a:r>
              <a:rPr lang="en-CA" b="1" dirty="0"/>
              <a:t>Web Resources</a:t>
            </a:r>
            <a:endParaRPr lang="en-US" b="1" dirty="0"/>
          </a:p>
        </p:txBody>
      </p:sp>
      <p:sp>
        <p:nvSpPr>
          <p:cNvPr id="3" name="Content Placeholder 2">
            <a:extLst>
              <a:ext uri="{FF2B5EF4-FFF2-40B4-BE49-F238E27FC236}">
                <a16:creationId xmlns:a16="http://schemas.microsoft.com/office/drawing/2014/main" id="{27C1118F-D7AB-4B8E-96C5-701F6420FD9B}"/>
              </a:ext>
            </a:extLst>
          </p:cNvPr>
          <p:cNvSpPr>
            <a:spLocks noGrp="1"/>
          </p:cNvSpPr>
          <p:nvPr>
            <p:ph idx="1"/>
          </p:nvPr>
        </p:nvSpPr>
        <p:spPr/>
        <p:txBody>
          <a:bodyPr>
            <a:normAutofit fontScale="92500" lnSpcReduction="20000"/>
          </a:bodyPr>
          <a:lstStyle/>
          <a:p>
            <a:r>
              <a:rPr lang="en-CA" dirty="0"/>
              <a:t>Canadago4sport:</a:t>
            </a:r>
          </a:p>
          <a:p>
            <a:pPr lvl="1"/>
            <a:r>
              <a:rPr lang="en-CA" dirty="0"/>
              <a:t>600+ game docs and 250+ game videos</a:t>
            </a:r>
            <a:endParaRPr lang="en-US" dirty="0"/>
          </a:p>
          <a:p>
            <a:pPr lvl="2"/>
            <a:r>
              <a:rPr lang="en-CA" u="sng" dirty="0">
                <a:hlinkClick r:id="rId2"/>
              </a:rPr>
              <a:t>www.canadago4sport.com</a:t>
            </a:r>
            <a:endParaRPr lang="en-CA" u="sng" dirty="0"/>
          </a:p>
          <a:p>
            <a:pPr lvl="1"/>
            <a:r>
              <a:rPr lang="en-CA" u="sng" dirty="0"/>
              <a:t>Nearly 50 different ladder activities</a:t>
            </a:r>
          </a:p>
          <a:p>
            <a:pPr lvl="2"/>
            <a:r>
              <a:rPr lang="en-US" dirty="0">
                <a:hlinkClick r:id="rId3"/>
              </a:rPr>
              <a:t>https://www.canadago4sport.com/agility-ladders</a:t>
            </a:r>
            <a:endParaRPr lang="en-CA" u="sng" dirty="0"/>
          </a:p>
          <a:p>
            <a:r>
              <a:rPr lang="en-CA" dirty="0"/>
              <a:t>Gopher Sport:</a:t>
            </a:r>
          </a:p>
          <a:p>
            <a:pPr lvl="1"/>
            <a:r>
              <a:rPr lang="en-CA" dirty="0"/>
              <a:t>Order from over 12 different ladders</a:t>
            </a:r>
          </a:p>
          <a:p>
            <a:pPr lvl="2"/>
            <a:r>
              <a:rPr lang="en-US" dirty="0">
                <a:hlinkClick r:id="rId4"/>
              </a:rPr>
              <a:t>https://www.gophersport.com/fitness/saq?tag=agility</a:t>
            </a:r>
            <a:endParaRPr lang="en-US" dirty="0"/>
          </a:p>
          <a:p>
            <a:pPr lvl="1"/>
            <a:r>
              <a:rPr lang="en-US" dirty="0"/>
              <a:t>Order from hundreds of equipment ideas.</a:t>
            </a:r>
          </a:p>
          <a:p>
            <a:pPr lvl="2"/>
            <a:r>
              <a:rPr lang="en-US" dirty="0">
                <a:hlinkClick r:id="rId5"/>
              </a:rPr>
              <a:t>https://www.gophersport.com/</a:t>
            </a:r>
            <a:endParaRPr lang="en-US" dirty="0"/>
          </a:p>
          <a:p>
            <a:pPr lvl="1"/>
            <a:r>
              <a:rPr lang="en-US" dirty="0"/>
              <a:t>Unconditional 100% satisfaction guarantee</a:t>
            </a:r>
          </a:p>
          <a:p>
            <a:pPr lvl="2"/>
            <a:r>
              <a:rPr lang="en-CA" dirty="0"/>
              <a:t>Your satisfaction is our #1 concern! If you are not satisfied with any product you buy from us, we'll simply replace it or refund your money. No questions. No hassles. No exclusions. No kidding!</a:t>
            </a:r>
            <a:endParaRPr lang="en-US" dirty="0"/>
          </a:p>
          <a:p>
            <a:pPr lvl="3"/>
            <a:endParaRPr lang="en-CA" u="sng" dirty="0"/>
          </a:p>
          <a:p>
            <a:pPr lvl="2"/>
            <a:endParaRPr lang="en-US" dirty="0"/>
          </a:p>
        </p:txBody>
      </p:sp>
      <p:sp>
        <p:nvSpPr>
          <p:cNvPr id="5" name="Slide Number Placeholder 4">
            <a:extLst>
              <a:ext uri="{FF2B5EF4-FFF2-40B4-BE49-F238E27FC236}">
                <a16:creationId xmlns:a16="http://schemas.microsoft.com/office/drawing/2014/main" id="{F5B0B285-544E-472E-B48D-FEB65263661D}"/>
              </a:ext>
            </a:extLst>
          </p:cNvPr>
          <p:cNvSpPr>
            <a:spLocks noGrp="1"/>
          </p:cNvSpPr>
          <p:nvPr>
            <p:ph type="sldNum" sz="quarter" idx="12"/>
          </p:nvPr>
        </p:nvSpPr>
        <p:spPr/>
        <p:txBody>
          <a:bodyPr/>
          <a:lstStyle/>
          <a:p>
            <a:fld id="{DAD668B3-27DE-4A01-AC0B-B8E159C12DA4}" type="slidenum">
              <a:rPr lang="en-US" smtClean="0"/>
              <a:t>52</a:t>
            </a:fld>
            <a:endParaRPr lang="en-US"/>
          </a:p>
        </p:txBody>
      </p:sp>
      <p:sp>
        <p:nvSpPr>
          <p:cNvPr id="4" name="Footer Placeholder 3">
            <a:extLst>
              <a:ext uri="{FF2B5EF4-FFF2-40B4-BE49-F238E27FC236}">
                <a16:creationId xmlns:a16="http://schemas.microsoft.com/office/drawing/2014/main" id="{664D7DBB-883F-4051-AF4E-8AF611843E5C}"/>
              </a:ext>
            </a:extLst>
          </p:cNvPr>
          <p:cNvSpPr>
            <a:spLocks noGrp="1"/>
          </p:cNvSpPr>
          <p:nvPr>
            <p:ph type="ftr" sz="quarter" idx="11"/>
          </p:nvPr>
        </p:nvSpPr>
        <p:spPr/>
        <p:txBody>
          <a:bodyPr/>
          <a:lstStyle/>
          <a:p>
            <a:r>
              <a:rPr lang="en-US"/>
              <a:t>www.gophersport.com          www.canadago4sportcom</a:t>
            </a:r>
          </a:p>
        </p:txBody>
      </p:sp>
    </p:spTree>
    <p:extLst>
      <p:ext uri="{BB962C8B-B14F-4D97-AF65-F5344CB8AC3E}">
        <p14:creationId xmlns:p14="http://schemas.microsoft.com/office/powerpoint/2010/main" val="3233030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5C02-F8CD-49B1-9BEE-A5ECF9D50ECA}"/>
              </a:ext>
            </a:extLst>
          </p:cNvPr>
          <p:cNvSpPr>
            <a:spLocks noGrp="1"/>
          </p:cNvSpPr>
          <p:nvPr>
            <p:ph type="title"/>
          </p:nvPr>
        </p:nvSpPr>
        <p:spPr/>
        <p:txBody>
          <a:bodyPr/>
          <a:lstStyle/>
          <a:p>
            <a:pPr algn="ctr"/>
            <a:r>
              <a:rPr lang="en-CA" b="1" dirty="0"/>
              <a:t>Pinterest and YouTube</a:t>
            </a:r>
            <a:endParaRPr lang="en-US" b="1" dirty="0"/>
          </a:p>
        </p:txBody>
      </p:sp>
      <p:sp>
        <p:nvSpPr>
          <p:cNvPr id="3" name="Content Placeholder 2">
            <a:extLst>
              <a:ext uri="{FF2B5EF4-FFF2-40B4-BE49-F238E27FC236}">
                <a16:creationId xmlns:a16="http://schemas.microsoft.com/office/drawing/2014/main" id="{0A1D999B-CCEB-48A7-A344-55905263524D}"/>
              </a:ext>
            </a:extLst>
          </p:cNvPr>
          <p:cNvSpPr>
            <a:spLocks noGrp="1"/>
          </p:cNvSpPr>
          <p:nvPr>
            <p:ph idx="1"/>
          </p:nvPr>
        </p:nvSpPr>
        <p:spPr/>
        <p:txBody>
          <a:bodyPr/>
          <a:lstStyle/>
          <a:p>
            <a:pPr lvl="2"/>
            <a:endParaRPr lang="en-US" dirty="0"/>
          </a:p>
          <a:p>
            <a:pPr lvl="1"/>
            <a:r>
              <a:rPr lang="en-CA" dirty="0"/>
              <a:t>Pinterest:</a:t>
            </a:r>
            <a:endParaRPr lang="en-US" dirty="0"/>
          </a:p>
          <a:p>
            <a:pPr lvl="2"/>
            <a:r>
              <a:rPr lang="en-CA" dirty="0"/>
              <a:t>23 boards, and 600+ pins</a:t>
            </a:r>
            <a:endParaRPr lang="en-US" dirty="0"/>
          </a:p>
          <a:p>
            <a:pPr lvl="2"/>
            <a:r>
              <a:rPr lang="en-CA" dirty="0"/>
              <a:t>Follow at </a:t>
            </a:r>
            <a:r>
              <a:rPr lang="en-US" u="sng" dirty="0">
                <a:hlinkClick r:id="rId2"/>
              </a:rPr>
              <a:t>https://www.pinterest.ca/canadago4sport/</a:t>
            </a:r>
            <a:endParaRPr lang="en-US" dirty="0"/>
          </a:p>
          <a:p>
            <a:pPr lvl="1"/>
            <a:r>
              <a:rPr lang="en-US" dirty="0"/>
              <a:t>YouTube: </a:t>
            </a:r>
          </a:p>
          <a:p>
            <a:pPr lvl="2"/>
            <a:r>
              <a:rPr lang="en-US" dirty="0"/>
              <a:t>330+ videos</a:t>
            </a:r>
          </a:p>
          <a:p>
            <a:pPr lvl="2"/>
            <a:r>
              <a:rPr lang="en-US" dirty="0"/>
              <a:t>Subscribe at </a:t>
            </a:r>
            <a:r>
              <a:rPr lang="en-US" u="sng" dirty="0">
                <a:hlinkClick r:id="rId3"/>
              </a:rPr>
              <a:t>https://www.youtube.com/c/canadago4sport/</a:t>
            </a:r>
            <a:endParaRPr lang="en-US" u="sng" dirty="0"/>
          </a:p>
          <a:p>
            <a:pPr marL="0" indent="0">
              <a:buNone/>
            </a:pPr>
            <a:endParaRPr lang="en-US" dirty="0"/>
          </a:p>
        </p:txBody>
      </p:sp>
      <p:sp>
        <p:nvSpPr>
          <p:cNvPr id="4" name="Slide Number Placeholder 3">
            <a:extLst>
              <a:ext uri="{FF2B5EF4-FFF2-40B4-BE49-F238E27FC236}">
                <a16:creationId xmlns:a16="http://schemas.microsoft.com/office/drawing/2014/main" id="{EA99B4A3-558B-462E-BDA7-6C4854174602}"/>
              </a:ext>
            </a:extLst>
          </p:cNvPr>
          <p:cNvSpPr>
            <a:spLocks noGrp="1"/>
          </p:cNvSpPr>
          <p:nvPr>
            <p:ph type="sldNum" sz="quarter" idx="12"/>
          </p:nvPr>
        </p:nvSpPr>
        <p:spPr/>
        <p:txBody>
          <a:bodyPr/>
          <a:lstStyle/>
          <a:p>
            <a:fld id="{DAD668B3-27DE-4A01-AC0B-B8E159C12DA4}" type="slidenum">
              <a:rPr lang="en-US" smtClean="0"/>
              <a:t>53</a:t>
            </a:fld>
            <a:endParaRPr lang="en-US"/>
          </a:p>
        </p:txBody>
      </p:sp>
      <p:sp>
        <p:nvSpPr>
          <p:cNvPr id="5" name="Footer Placeholder 4">
            <a:extLst>
              <a:ext uri="{FF2B5EF4-FFF2-40B4-BE49-F238E27FC236}">
                <a16:creationId xmlns:a16="http://schemas.microsoft.com/office/drawing/2014/main" id="{FD83F35B-7D5D-42B4-9F75-DF4374CD3C68}"/>
              </a:ext>
            </a:extLst>
          </p:cNvPr>
          <p:cNvSpPr>
            <a:spLocks noGrp="1"/>
          </p:cNvSpPr>
          <p:nvPr>
            <p:ph type="ftr" sz="quarter" idx="11"/>
          </p:nvPr>
        </p:nvSpPr>
        <p:spPr/>
        <p:txBody>
          <a:bodyPr/>
          <a:lstStyle/>
          <a:p>
            <a:r>
              <a:rPr lang="en-US"/>
              <a:t>www.gophersport.com          www.canadago4sportcom</a:t>
            </a:r>
          </a:p>
        </p:txBody>
      </p:sp>
    </p:spTree>
    <p:extLst>
      <p:ext uri="{BB962C8B-B14F-4D97-AF65-F5344CB8AC3E}">
        <p14:creationId xmlns:p14="http://schemas.microsoft.com/office/powerpoint/2010/main" val="1678897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53CB-B9DE-4ED0-AB8C-EF828697938C}"/>
              </a:ext>
            </a:extLst>
          </p:cNvPr>
          <p:cNvSpPr>
            <a:spLocks noGrp="1"/>
          </p:cNvSpPr>
          <p:nvPr>
            <p:ph type="title"/>
          </p:nvPr>
        </p:nvSpPr>
        <p:spPr/>
        <p:txBody>
          <a:bodyPr/>
          <a:lstStyle/>
          <a:p>
            <a:pPr algn="ctr"/>
            <a:r>
              <a:rPr lang="en-CA" b="1" dirty="0"/>
              <a:t>Social Media and Further Questions</a:t>
            </a:r>
            <a:endParaRPr lang="en-US" b="1" dirty="0"/>
          </a:p>
        </p:txBody>
      </p:sp>
      <p:sp>
        <p:nvSpPr>
          <p:cNvPr id="3" name="Content Placeholder 2">
            <a:extLst>
              <a:ext uri="{FF2B5EF4-FFF2-40B4-BE49-F238E27FC236}">
                <a16:creationId xmlns:a16="http://schemas.microsoft.com/office/drawing/2014/main" id="{4FB93E40-A209-4707-85DF-C53AFFFD6226}"/>
              </a:ext>
            </a:extLst>
          </p:cNvPr>
          <p:cNvSpPr>
            <a:spLocks noGrp="1"/>
          </p:cNvSpPr>
          <p:nvPr>
            <p:ph idx="1"/>
          </p:nvPr>
        </p:nvSpPr>
        <p:spPr/>
        <p:txBody>
          <a:bodyPr/>
          <a:lstStyle/>
          <a:p>
            <a:pPr lvl="2"/>
            <a:endParaRPr lang="en-US" dirty="0"/>
          </a:p>
          <a:p>
            <a:pPr lvl="1"/>
            <a:r>
              <a:rPr lang="en-US" dirty="0"/>
              <a:t>Twitter &amp; Instagram: </a:t>
            </a:r>
          </a:p>
          <a:p>
            <a:pPr lvl="2"/>
            <a:r>
              <a:rPr lang="en-US" dirty="0"/>
              <a:t>Tuesday (sometimes other days) posts</a:t>
            </a:r>
          </a:p>
          <a:p>
            <a:pPr lvl="2"/>
            <a:r>
              <a:rPr lang="en-US" dirty="0"/>
              <a:t>Follow at</a:t>
            </a:r>
            <a:r>
              <a:rPr lang="en-US" b="1" dirty="0"/>
              <a:t> </a:t>
            </a:r>
            <a:r>
              <a:rPr lang="en-US" dirty="0"/>
              <a:t>@canadago4sport</a:t>
            </a:r>
          </a:p>
          <a:p>
            <a:pPr lvl="1"/>
            <a:r>
              <a:rPr lang="en-US" dirty="0"/>
              <a:t>Love to hear from you:</a:t>
            </a:r>
          </a:p>
          <a:p>
            <a:pPr lvl="2"/>
            <a:r>
              <a:rPr lang="en-US" dirty="0"/>
              <a:t>JOHNBYL50@gmail.com</a:t>
            </a:r>
          </a:p>
          <a:p>
            <a:endParaRPr lang="en-US" dirty="0"/>
          </a:p>
        </p:txBody>
      </p:sp>
      <p:sp>
        <p:nvSpPr>
          <p:cNvPr id="5" name="Slide Number Placeholder 4">
            <a:extLst>
              <a:ext uri="{FF2B5EF4-FFF2-40B4-BE49-F238E27FC236}">
                <a16:creationId xmlns:a16="http://schemas.microsoft.com/office/drawing/2014/main" id="{EFD621CE-1307-4404-8785-525FE1FE21D6}"/>
              </a:ext>
            </a:extLst>
          </p:cNvPr>
          <p:cNvSpPr>
            <a:spLocks noGrp="1"/>
          </p:cNvSpPr>
          <p:nvPr>
            <p:ph type="sldNum" sz="quarter" idx="12"/>
          </p:nvPr>
        </p:nvSpPr>
        <p:spPr/>
        <p:txBody>
          <a:bodyPr/>
          <a:lstStyle/>
          <a:p>
            <a:fld id="{DAD668B3-27DE-4A01-AC0B-B8E159C12DA4}" type="slidenum">
              <a:rPr lang="en-US" smtClean="0"/>
              <a:t>54</a:t>
            </a:fld>
            <a:endParaRPr lang="en-US"/>
          </a:p>
        </p:txBody>
      </p:sp>
      <p:sp>
        <p:nvSpPr>
          <p:cNvPr id="4" name="Footer Placeholder 3">
            <a:extLst>
              <a:ext uri="{FF2B5EF4-FFF2-40B4-BE49-F238E27FC236}">
                <a16:creationId xmlns:a16="http://schemas.microsoft.com/office/drawing/2014/main" id="{77791DC5-CC33-47B1-AD26-2B23E4E3710D}"/>
              </a:ext>
            </a:extLst>
          </p:cNvPr>
          <p:cNvSpPr>
            <a:spLocks noGrp="1"/>
          </p:cNvSpPr>
          <p:nvPr>
            <p:ph type="ftr" sz="quarter" idx="11"/>
          </p:nvPr>
        </p:nvSpPr>
        <p:spPr/>
        <p:txBody>
          <a:bodyPr/>
          <a:lstStyle/>
          <a:p>
            <a:r>
              <a:rPr lang="en-US"/>
              <a:t>www.gophersport.com          www.canadago4sportcom</a:t>
            </a:r>
          </a:p>
        </p:txBody>
      </p:sp>
    </p:spTree>
    <p:extLst>
      <p:ext uri="{BB962C8B-B14F-4D97-AF65-F5344CB8AC3E}">
        <p14:creationId xmlns:p14="http://schemas.microsoft.com/office/powerpoint/2010/main" val="2678710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7D3A-8091-4F06-8890-94BFCAF7D903}"/>
              </a:ext>
            </a:extLst>
          </p:cNvPr>
          <p:cNvSpPr>
            <a:spLocks noGrp="1"/>
          </p:cNvSpPr>
          <p:nvPr>
            <p:ph type="title"/>
          </p:nvPr>
        </p:nvSpPr>
        <p:spPr/>
        <p:txBody>
          <a:bodyPr/>
          <a:lstStyle/>
          <a:p>
            <a:pPr algn="ctr"/>
            <a:r>
              <a:rPr lang="en-CA" b="1" dirty="0"/>
              <a:t>With thanks</a:t>
            </a:r>
            <a:endParaRPr lang="en-US" b="1" dirty="0"/>
          </a:p>
        </p:txBody>
      </p:sp>
      <p:sp>
        <p:nvSpPr>
          <p:cNvPr id="3" name="Content Placeholder 2">
            <a:extLst>
              <a:ext uri="{FF2B5EF4-FFF2-40B4-BE49-F238E27FC236}">
                <a16:creationId xmlns:a16="http://schemas.microsoft.com/office/drawing/2014/main" id="{B5E65A1C-5D7C-45DF-91F8-E4A82FE7B2EB}"/>
              </a:ext>
            </a:extLst>
          </p:cNvPr>
          <p:cNvSpPr>
            <a:spLocks noGrp="1"/>
          </p:cNvSpPr>
          <p:nvPr>
            <p:ph idx="1"/>
          </p:nvPr>
        </p:nvSpPr>
        <p:spPr/>
        <p:txBody>
          <a:bodyPr>
            <a:normAutofit fontScale="92500" lnSpcReduction="10000"/>
          </a:bodyPr>
          <a:lstStyle/>
          <a:p>
            <a:pPr marL="0" indent="0" algn="ctr">
              <a:buNone/>
            </a:pPr>
            <a:endParaRPr lang="en-CA" sz="3600" dirty="0"/>
          </a:p>
          <a:p>
            <a:pPr algn="ctr"/>
            <a:r>
              <a:rPr lang="en-CA" sz="3600" dirty="0"/>
              <a:t>To all of the wonderful people </a:t>
            </a:r>
          </a:p>
          <a:p>
            <a:pPr marL="0" indent="0" algn="ctr">
              <a:buNone/>
            </a:pPr>
            <a:r>
              <a:rPr lang="en-CA" sz="3600" dirty="0"/>
              <a:t>who inspire each other </a:t>
            </a:r>
          </a:p>
          <a:p>
            <a:pPr marL="0" indent="0" algn="ctr">
              <a:buNone/>
            </a:pPr>
            <a:r>
              <a:rPr lang="en-CA" sz="3600" dirty="0"/>
              <a:t>at conferences and other places!</a:t>
            </a:r>
          </a:p>
          <a:p>
            <a:pPr marL="0" indent="0" algn="ctr">
              <a:buNone/>
            </a:pPr>
            <a:endParaRPr lang="en-CA" sz="3600" dirty="0"/>
          </a:p>
          <a:p>
            <a:pPr algn="ctr"/>
            <a:r>
              <a:rPr lang="en-CA" sz="3600" dirty="0"/>
              <a:t>To Gopher Sport</a:t>
            </a:r>
            <a:r>
              <a:rPr lang="en-US" sz="3600" dirty="0"/>
              <a:t> </a:t>
            </a:r>
          </a:p>
          <a:p>
            <a:pPr marL="0" indent="0" algn="ctr">
              <a:buNone/>
            </a:pPr>
            <a:r>
              <a:rPr lang="en-US" sz="3600" dirty="0"/>
              <a:t>for their innovative products </a:t>
            </a:r>
          </a:p>
          <a:p>
            <a:pPr marL="0" indent="0" algn="ctr">
              <a:buNone/>
            </a:pPr>
            <a:r>
              <a:rPr lang="en-US" sz="3600" dirty="0"/>
              <a:t>and high quality equipment!</a:t>
            </a:r>
            <a:endParaRPr lang="en-CA" sz="3600" dirty="0"/>
          </a:p>
        </p:txBody>
      </p:sp>
      <p:sp>
        <p:nvSpPr>
          <p:cNvPr id="4" name="Footer Placeholder 3">
            <a:extLst>
              <a:ext uri="{FF2B5EF4-FFF2-40B4-BE49-F238E27FC236}">
                <a16:creationId xmlns:a16="http://schemas.microsoft.com/office/drawing/2014/main" id="{6A73CE12-8467-4542-9CE0-C5FF698E980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17BFB91A-E118-42D2-B87F-496199E97306}"/>
              </a:ext>
            </a:extLst>
          </p:cNvPr>
          <p:cNvSpPr>
            <a:spLocks noGrp="1"/>
          </p:cNvSpPr>
          <p:nvPr>
            <p:ph type="sldNum" sz="quarter" idx="12"/>
          </p:nvPr>
        </p:nvSpPr>
        <p:spPr/>
        <p:txBody>
          <a:bodyPr/>
          <a:lstStyle/>
          <a:p>
            <a:fld id="{DAD668B3-27DE-4A01-AC0B-B8E159C12DA4}" type="slidenum">
              <a:rPr lang="en-US" smtClean="0"/>
              <a:t>55</a:t>
            </a:fld>
            <a:endParaRPr lang="en-US"/>
          </a:p>
        </p:txBody>
      </p:sp>
    </p:spTree>
    <p:extLst>
      <p:ext uri="{BB962C8B-B14F-4D97-AF65-F5344CB8AC3E}">
        <p14:creationId xmlns:p14="http://schemas.microsoft.com/office/powerpoint/2010/main" val="3508399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F848-CF5B-4B6E-AE95-70A513443D35}"/>
              </a:ext>
            </a:extLst>
          </p:cNvPr>
          <p:cNvSpPr>
            <a:spLocks noGrp="1"/>
          </p:cNvSpPr>
          <p:nvPr>
            <p:ph type="title"/>
          </p:nvPr>
        </p:nvSpPr>
        <p:spPr/>
        <p:txBody>
          <a:bodyPr/>
          <a:lstStyle/>
          <a:p>
            <a:pPr algn="ctr"/>
            <a:r>
              <a:rPr lang="en-CA" b="1" dirty="0"/>
              <a:t>Download slides at:</a:t>
            </a:r>
            <a:endParaRPr lang="en-US" b="1" dirty="0"/>
          </a:p>
        </p:txBody>
      </p:sp>
      <p:sp>
        <p:nvSpPr>
          <p:cNvPr id="3" name="Content Placeholder 2">
            <a:extLst>
              <a:ext uri="{FF2B5EF4-FFF2-40B4-BE49-F238E27FC236}">
                <a16:creationId xmlns:a16="http://schemas.microsoft.com/office/drawing/2014/main" id="{22AFB2D6-85F1-427E-8FB6-728FD94FE529}"/>
              </a:ext>
            </a:extLst>
          </p:cNvPr>
          <p:cNvSpPr>
            <a:spLocks noGrp="1"/>
          </p:cNvSpPr>
          <p:nvPr>
            <p:ph idx="1"/>
          </p:nvPr>
        </p:nvSpPr>
        <p:spPr/>
        <p:txBody>
          <a:bodyPr/>
          <a:lstStyle/>
          <a:p>
            <a:pPr marL="0" indent="0" algn="ctr">
              <a:buNone/>
            </a:pPr>
            <a:endParaRPr lang="en-CA" dirty="0"/>
          </a:p>
          <a:p>
            <a:pPr marL="0" indent="0" algn="ctr">
              <a:buNone/>
            </a:pPr>
            <a:endParaRPr lang="en-CA" dirty="0"/>
          </a:p>
          <a:p>
            <a:pPr marL="0" indent="0" algn="ctr">
              <a:buNone/>
            </a:pPr>
            <a:r>
              <a:rPr lang="en-US" dirty="0">
                <a:hlinkClick r:id="rId2"/>
              </a:rPr>
              <a:t>https://www.canadago4sport.com/conferences-and-workshops</a:t>
            </a:r>
            <a:endParaRPr lang="en-CA" dirty="0"/>
          </a:p>
        </p:txBody>
      </p:sp>
      <p:sp>
        <p:nvSpPr>
          <p:cNvPr id="4" name="Footer Placeholder 3">
            <a:extLst>
              <a:ext uri="{FF2B5EF4-FFF2-40B4-BE49-F238E27FC236}">
                <a16:creationId xmlns:a16="http://schemas.microsoft.com/office/drawing/2014/main" id="{883EE27A-DF08-4AEC-A1A7-77B7A8581591}"/>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809496C3-B115-4A3B-BDDD-E3C62296C0AA}"/>
              </a:ext>
            </a:extLst>
          </p:cNvPr>
          <p:cNvSpPr>
            <a:spLocks noGrp="1"/>
          </p:cNvSpPr>
          <p:nvPr>
            <p:ph type="sldNum" sz="quarter" idx="12"/>
          </p:nvPr>
        </p:nvSpPr>
        <p:spPr/>
        <p:txBody>
          <a:bodyPr/>
          <a:lstStyle/>
          <a:p>
            <a:fld id="{DAD668B3-27DE-4A01-AC0B-B8E159C12DA4}" type="slidenum">
              <a:rPr lang="en-US" smtClean="0"/>
              <a:t>56</a:t>
            </a:fld>
            <a:endParaRPr lang="en-US"/>
          </a:p>
        </p:txBody>
      </p:sp>
    </p:spTree>
    <p:extLst>
      <p:ext uri="{BB962C8B-B14F-4D97-AF65-F5344CB8AC3E}">
        <p14:creationId xmlns:p14="http://schemas.microsoft.com/office/powerpoint/2010/main" val="3577047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A8F7-8291-4479-9854-67952B345BFA}"/>
              </a:ext>
            </a:extLst>
          </p:cNvPr>
          <p:cNvSpPr>
            <a:spLocks noGrp="1"/>
          </p:cNvSpPr>
          <p:nvPr>
            <p:ph type="title"/>
          </p:nvPr>
        </p:nvSpPr>
        <p:spPr/>
        <p:txBody>
          <a:bodyPr>
            <a:normAutofit/>
          </a:bodyPr>
          <a:lstStyle/>
          <a:p>
            <a:pPr algn="ctr"/>
            <a:r>
              <a:rPr lang="en-CA" sz="3600" b="1" i="1" dirty="0" err="1"/>
              <a:t>Kickpar</a:t>
            </a:r>
            <a:br>
              <a:rPr lang="en-CA" dirty="0"/>
            </a:br>
            <a:r>
              <a:rPr lang="en-US" sz="2700" dirty="0">
                <a:hlinkClick r:id="rId3"/>
              </a:rPr>
              <a:t>https://www.canadago4sport.com/Target1/Kickpar</a:t>
            </a:r>
            <a:endParaRPr lang="en-US" sz="2700" dirty="0"/>
          </a:p>
        </p:txBody>
      </p:sp>
      <p:pic>
        <p:nvPicPr>
          <p:cNvPr id="6" name="Online Media 5" title="KickPar">
            <a:hlinkClick r:id="" action="ppaction://media"/>
            <a:extLst>
              <a:ext uri="{FF2B5EF4-FFF2-40B4-BE49-F238E27FC236}">
                <a16:creationId xmlns:a16="http://schemas.microsoft.com/office/drawing/2014/main" id="{B45F9E4E-0745-4627-A209-73F65D2C1ECE}"/>
              </a:ext>
            </a:extLst>
          </p:cNvPr>
          <p:cNvPicPr>
            <a:picLocks noGrp="1" noRot="1" noChangeAspect="1"/>
          </p:cNvPicPr>
          <p:nvPr>
            <p:ph sz="half" idx="1"/>
            <a:videoFile r:link="rId1"/>
          </p:nvPr>
        </p:nvPicPr>
        <p:blipFill>
          <a:blip r:embed="rId4"/>
          <a:stretch>
            <a:fillRect/>
          </a:stretch>
        </p:blipFill>
        <p:spPr>
          <a:xfrm>
            <a:off x="838200" y="2543175"/>
            <a:ext cx="5181600" cy="2914650"/>
          </a:xfrm>
          <a:prstGeom prst="rect">
            <a:avLst/>
          </a:prstGeom>
        </p:spPr>
      </p:pic>
      <p:pic>
        <p:nvPicPr>
          <p:cNvPr id="7" name="Content Placeholder 6">
            <a:extLst>
              <a:ext uri="{FF2B5EF4-FFF2-40B4-BE49-F238E27FC236}">
                <a16:creationId xmlns:a16="http://schemas.microsoft.com/office/drawing/2014/main" id="{0848EE60-6753-4428-A159-F3F8DF68E124}"/>
              </a:ext>
            </a:extLst>
          </p:cNvPr>
          <p:cNvPicPr>
            <a:picLocks noGrp="1" noChangeAspect="1"/>
          </p:cNvPicPr>
          <p:nvPr>
            <p:ph sz="half" idx="2"/>
          </p:nvPr>
        </p:nvPicPr>
        <p:blipFill>
          <a:blip r:embed="rId5"/>
          <a:stretch>
            <a:fillRect/>
          </a:stretch>
        </p:blipFill>
        <p:spPr>
          <a:xfrm>
            <a:off x="6172200" y="2058194"/>
            <a:ext cx="5181600" cy="3886200"/>
          </a:xfrm>
          <a:prstGeom prst="rect">
            <a:avLst/>
          </a:prstGeom>
        </p:spPr>
      </p:pic>
      <p:sp>
        <p:nvSpPr>
          <p:cNvPr id="4" name="Footer Placeholder 3">
            <a:extLst>
              <a:ext uri="{FF2B5EF4-FFF2-40B4-BE49-F238E27FC236}">
                <a16:creationId xmlns:a16="http://schemas.microsoft.com/office/drawing/2014/main" id="{8887596C-26DE-41CC-977C-1CA567CD0695}"/>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AE35E926-9CF3-4486-ACFF-220F8680CEF8}"/>
              </a:ext>
            </a:extLst>
          </p:cNvPr>
          <p:cNvSpPr>
            <a:spLocks noGrp="1"/>
          </p:cNvSpPr>
          <p:nvPr>
            <p:ph type="sldNum" sz="quarter" idx="12"/>
          </p:nvPr>
        </p:nvSpPr>
        <p:spPr/>
        <p:txBody>
          <a:bodyPr/>
          <a:lstStyle/>
          <a:p>
            <a:fld id="{ADE010BB-8A0A-44C6-A34B-43819450A25B}" type="slidenum">
              <a:rPr lang="en-US" smtClean="0"/>
              <a:t>6</a:t>
            </a:fld>
            <a:endParaRPr lang="en-US"/>
          </a:p>
        </p:txBody>
      </p:sp>
    </p:spTree>
    <p:extLst>
      <p:ext uri="{BB962C8B-B14F-4D97-AF65-F5344CB8AC3E}">
        <p14:creationId xmlns:p14="http://schemas.microsoft.com/office/powerpoint/2010/main" val="96881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E7B0-F22B-4203-9908-4E0099E6FF14}"/>
              </a:ext>
            </a:extLst>
          </p:cNvPr>
          <p:cNvSpPr>
            <a:spLocks noGrp="1"/>
          </p:cNvSpPr>
          <p:nvPr>
            <p:ph type="title"/>
          </p:nvPr>
        </p:nvSpPr>
        <p:spPr/>
        <p:txBody>
          <a:bodyPr/>
          <a:lstStyle/>
          <a:p>
            <a:pPr algn="ctr"/>
            <a:r>
              <a:rPr lang="en-CA" b="1" dirty="0"/>
              <a:t>Pickleball—Other Racquet Sports</a:t>
            </a:r>
            <a:endParaRPr lang="en-US" b="1" dirty="0"/>
          </a:p>
        </p:txBody>
      </p:sp>
      <p:sp>
        <p:nvSpPr>
          <p:cNvPr id="3" name="Content Placeholder 2">
            <a:extLst>
              <a:ext uri="{FF2B5EF4-FFF2-40B4-BE49-F238E27FC236}">
                <a16:creationId xmlns:a16="http://schemas.microsoft.com/office/drawing/2014/main" id="{C002FEFD-E995-44C5-B15E-1BDE207E20B3}"/>
              </a:ext>
            </a:extLst>
          </p:cNvPr>
          <p:cNvSpPr>
            <a:spLocks noGrp="1"/>
          </p:cNvSpPr>
          <p:nvPr>
            <p:ph idx="1"/>
          </p:nvPr>
        </p:nvSpPr>
        <p:spPr/>
        <p:txBody>
          <a:bodyPr/>
          <a:lstStyle/>
          <a:p>
            <a:r>
              <a:rPr lang="en-CA" dirty="0"/>
              <a:t>Identify a pickleball (or use pickleballs from two different companies). </a:t>
            </a:r>
          </a:p>
          <a:p>
            <a:r>
              <a:rPr lang="en-CA" dirty="0"/>
              <a:t>Play solo against a wall</a:t>
            </a:r>
          </a:p>
          <a:p>
            <a:r>
              <a:rPr lang="en-CA" dirty="0"/>
              <a:t>One player picks up a pickleball with his hands, and the other player picks up the other pickleball with his hands. Players can flip or kick opponent’s pickleball to their side and keep their pickleball out of play, when not serving, by rolling their ball to the wall behind them.</a:t>
            </a:r>
          </a:p>
          <a:p>
            <a:endParaRPr lang="en-US" dirty="0"/>
          </a:p>
        </p:txBody>
      </p:sp>
      <p:sp>
        <p:nvSpPr>
          <p:cNvPr id="4" name="Footer Placeholder 3">
            <a:extLst>
              <a:ext uri="{FF2B5EF4-FFF2-40B4-BE49-F238E27FC236}">
                <a16:creationId xmlns:a16="http://schemas.microsoft.com/office/drawing/2014/main" id="{015E8355-82C3-40D8-90D3-C863951B9A75}"/>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C814D806-A192-4C8D-BDB2-6206AB6FBCE3}"/>
              </a:ext>
            </a:extLst>
          </p:cNvPr>
          <p:cNvSpPr>
            <a:spLocks noGrp="1"/>
          </p:cNvSpPr>
          <p:nvPr>
            <p:ph type="sldNum" sz="quarter" idx="12"/>
          </p:nvPr>
        </p:nvSpPr>
        <p:spPr/>
        <p:txBody>
          <a:bodyPr/>
          <a:lstStyle/>
          <a:p>
            <a:fld id="{ADE010BB-8A0A-44C6-A34B-43819450A25B}" type="slidenum">
              <a:rPr lang="en-US" smtClean="0"/>
              <a:t>7</a:t>
            </a:fld>
            <a:endParaRPr lang="en-US"/>
          </a:p>
        </p:txBody>
      </p:sp>
    </p:spTree>
    <p:extLst>
      <p:ext uri="{BB962C8B-B14F-4D97-AF65-F5344CB8AC3E}">
        <p14:creationId xmlns:p14="http://schemas.microsoft.com/office/powerpoint/2010/main" val="150679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5317-26D7-4F29-82AA-85FDFE3F578F}"/>
              </a:ext>
            </a:extLst>
          </p:cNvPr>
          <p:cNvSpPr>
            <a:spLocks noGrp="1"/>
          </p:cNvSpPr>
          <p:nvPr>
            <p:ph type="title"/>
          </p:nvPr>
        </p:nvSpPr>
        <p:spPr/>
        <p:txBody>
          <a:bodyPr>
            <a:normAutofit/>
          </a:bodyPr>
          <a:lstStyle/>
          <a:p>
            <a:pPr algn="ctr"/>
            <a:r>
              <a:rPr lang="en-CA" b="1" i="1" dirty="0"/>
              <a:t>Pickleball</a:t>
            </a:r>
            <a:br>
              <a:rPr lang="en-CA" b="1" i="1" dirty="0"/>
            </a:br>
            <a:r>
              <a:rPr lang="en-CA" sz="1800" b="1" i="1" dirty="0">
                <a:hlinkClick r:id="rId3"/>
              </a:rPr>
              <a:t>https://www.canadago4sport.com/Net/Racquet-to-Wall</a:t>
            </a:r>
            <a:br>
              <a:rPr lang="en-CA" sz="1800" b="1" i="1" dirty="0"/>
            </a:br>
            <a:endParaRPr lang="en-US" sz="1800" b="1" i="1" dirty="0"/>
          </a:p>
        </p:txBody>
      </p:sp>
      <p:pic>
        <p:nvPicPr>
          <p:cNvPr id="6" name="Online Media 5" title="Racquet to Wall">
            <a:hlinkClick r:id="" action="ppaction://media"/>
            <a:extLst>
              <a:ext uri="{FF2B5EF4-FFF2-40B4-BE49-F238E27FC236}">
                <a16:creationId xmlns:a16="http://schemas.microsoft.com/office/drawing/2014/main" id="{A0D8FA6B-7C67-481A-8ED9-1EFE702EC1DC}"/>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7A55F7A4-17B2-42C5-A46E-706451244853}"/>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1B00DFE3-8833-41DF-9736-A311450D090C}"/>
              </a:ext>
            </a:extLst>
          </p:cNvPr>
          <p:cNvSpPr>
            <a:spLocks noGrp="1"/>
          </p:cNvSpPr>
          <p:nvPr>
            <p:ph type="sldNum" sz="quarter" idx="12"/>
          </p:nvPr>
        </p:nvSpPr>
        <p:spPr/>
        <p:txBody>
          <a:bodyPr/>
          <a:lstStyle/>
          <a:p>
            <a:fld id="{ADE010BB-8A0A-44C6-A34B-43819450A25B}" type="slidenum">
              <a:rPr lang="en-US" smtClean="0"/>
              <a:t>8</a:t>
            </a:fld>
            <a:endParaRPr lang="en-US"/>
          </a:p>
        </p:txBody>
      </p:sp>
    </p:spTree>
    <p:extLst>
      <p:ext uri="{BB962C8B-B14F-4D97-AF65-F5344CB8AC3E}">
        <p14:creationId xmlns:p14="http://schemas.microsoft.com/office/powerpoint/2010/main" val="429286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5BF89-827C-4570-AF6E-CD484FC7F63A}"/>
              </a:ext>
            </a:extLst>
          </p:cNvPr>
          <p:cNvSpPr>
            <a:spLocks noGrp="1"/>
          </p:cNvSpPr>
          <p:nvPr>
            <p:ph type="title"/>
          </p:nvPr>
        </p:nvSpPr>
        <p:spPr/>
        <p:txBody>
          <a:bodyPr>
            <a:normAutofit fontScale="90000"/>
          </a:bodyPr>
          <a:lstStyle/>
          <a:p>
            <a:pPr algn="ctr"/>
            <a:r>
              <a:rPr lang="en-CA" sz="4000" b="1" dirty="0"/>
              <a:t>Manipulative Retain</a:t>
            </a:r>
            <a:br>
              <a:rPr lang="en-CA" sz="4000" dirty="0"/>
            </a:br>
            <a:r>
              <a:rPr lang="en-CA" sz="4000" b="1" dirty="0"/>
              <a:t>How Far Can We Roll—Individually</a:t>
            </a:r>
            <a:br>
              <a:rPr lang="en-CA" dirty="0"/>
            </a:br>
            <a:r>
              <a:rPr lang="en-US" sz="27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https://www.canadago4sport.com/Target1/How-Far-Can-we-Roll</a:t>
            </a:r>
            <a:endParaRPr lang="en-US" sz="2700" dirty="0"/>
          </a:p>
        </p:txBody>
      </p:sp>
      <p:sp>
        <p:nvSpPr>
          <p:cNvPr id="3" name="Content Placeholder 2">
            <a:extLst>
              <a:ext uri="{FF2B5EF4-FFF2-40B4-BE49-F238E27FC236}">
                <a16:creationId xmlns:a16="http://schemas.microsoft.com/office/drawing/2014/main" id="{0F0BB512-FFC7-40C2-99A5-728FFE7BFFF6}"/>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32AB37FD-D7A5-4C10-8FD3-99F6899B66CB}"/>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9F2271E2-850B-470A-8827-388A809D6FB4}"/>
              </a:ext>
            </a:extLst>
          </p:cNvPr>
          <p:cNvSpPr>
            <a:spLocks noGrp="1"/>
          </p:cNvSpPr>
          <p:nvPr>
            <p:ph type="sldNum" sz="quarter" idx="12"/>
          </p:nvPr>
        </p:nvSpPr>
        <p:spPr/>
        <p:txBody>
          <a:bodyPr/>
          <a:lstStyle/>
          <a:p>
            <a:fld id="{ADE010BB-8A0A-44C6-A34B-43819450A25B}" type="slidenum">
              <a:rPr lang="en-US" smtClean="0"/>
              <a:t>9</a:t>
            </a:fld>
            <a:endParaRPr lang="en-US"/>
          </a:p>
        </p:txBody>
      </p:sp>
      <p:pic>
        <p:nvPicPr>
          <p:cNvPr id="6" name="Online Media 5" title="How Far Can We Roll">
            <a:hlinkClick r:id="" action="ppaction://media"/>
            <a:extLst>
              <a:ext uri="{FF2B5EF4-FFF2-40B4-BE49-F238E27FC236}">
                <a16:creationId xmlns:a16="http://schemas.microsoft.com/office/drawing/2014/main" id="{2C1E9B6C-3545-42A4-B22D-D08C27026CC6}"/>
              </a:ext>
            </a:extLst>
          </p:cNvPr>
          <p:cNvPicPr>
            <a:picLocks noRot="1" noChangeAspect="1"/>
          </p:cNvPicPr>
          <p:nvPr>
            <a:videoFile r:link="rId1"/>
          </p:nvPr>
        </p:nvPicPr>
        <p:blipFill>
          <a:blip r:embed="rId4"/>
          <a:stretch>
            <a:fillRect/>
          </a:stretch>
        </p:blipFill>
        <p:spPr>
          <a:xfrm>
            <a:off x="3030348" y="1870075"/>
            <a:ext cx="5829300" cy="4368800"/>
          </a:xfrm>
          <a:prstGeom prst="rect">
            <a:avLst/>
          </a:prstGeom>
        </p:spPr>
      </p:pic>
    </p:spTree>
    <p:extLst>
      <p:ext uri="{BB962C8B-B14F-4D97-AF65-F5344CB8AC3E}">
        <p14:creationId xmlns:p14="http://schemas.microsoft.com/office/powerpoint/2010/main" val="47816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2613</TotalTime>
  <Words>2553</Words>
  <Application>Microsoft Office PowerPoint</Application>
  <PresentationFormat>Widescreen</PresentationFormat>
  <Paragraphs>252</Paragraphs>
  <Slides>56</Slides>
  <Notes>0</Notes>
  <HiddenSlides>0</HiddenSlides>
  <MMClips>38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Activities and Equipment Kits for More Individualized Physical Health Education at School or at Home Grades 7+</vt:lpstr>
      <vt:lpstr>Key Considerations</vt:lpstr>
      <vt:lpstr>Target Activities Hula Hoop Horseshoe—Repeat from previous grades https://youtu.be/c-mKFTRXOS8 https://www.canadago4sport.com/Target1/Hula-Hoop-Horseshoes </vt:lpstr>
      <vt:lpstr>Hula Hoop Horseshoe Race— Repeat from previous grades https://youtu.be/D-lAsMyun3M https://www.canadago4sport.com/Target1/Hula-Hoop-Horseshoes-Race </vt:lpstr>
      <vt:lpstr>Disc Golf </vt:lpstr>
      <vt:lpstr>Kickpar https://www.canadago4sport.com/Target1/Kickpar</vt:lpstr>
      <vt:lpstr>Pickleball—Other Racquet Sports</vt:lpstr>
      <vt:lpstr>Pickleball https://www.canadago4sport.com/Net/Racquet-to-Wall </vt:lpstr>
      <vt:lpstr>Manipulative Retain How Far Can We Roll—Individually https://www.canadago4sport.com/Target1/How-Far-Can-we-Roll</vt:lpstr>
      <vt:lpstr>Tape Roll Rolling  https://www.canadago4sport.com/Target1/Tape-Roll-Bowling</vt:lpstr>
      <vt:lpstr>Manipulative Retain Balance a Ball https://www.canadago4sport.com/Manipulative-Retain/Balance-Two-Ball </vt:lpstr>
      <vt:lpstr>Double Dribble  https://www.canadago4sport.com/Manipulative-Retain/Double-Dribble</vt:lpstr>
      <vt:lpstr>Soccer Juggle with 360 https://www.canadago4sport.com/Manipulative-Retain/Soccer-Juggle-with-360</vt:lpstr>
      <vt:lpstr>Throw to a Wall Timed Race https://www.canadago4sport.com/Manipulative-Send/Throw-to-a-Wall-Relay https://www.canadago4sport.com/Manipulative-Send/Toss-and-Catch-to-Wall</vt:lpstr>
      <vt:lpstr>Bird/Ball Juggle https://www.canadago4sport.com/Manipulative-Send/-Bird%2FBall-Juggle</vt:lpstr>
      <vt:lpstr>Two Players Sharing Equipment?</vt:lpstr>
      <vt:lpstr>Two Players Sharing Equipment? Con’t</vt:lpstr>
      <vt:lpstr>Two Players Sharing Equipment? Con’t</vt:lpstr>
      <vt:lpstr>Manipulative Send and Receive Noodle Toss Pairs [at home] (but use Rubber Band Ball instead or scoops) Repeat from Previous Grades https://www.canadago4sport.com/Manipulative-Send/Noodle-Toss-Pairs</vt:lpstr>
      <vt:lpstr>Backwards Partner Bowling [at home]  https://www.canadago4sport.com/Target1/Backwards-Partner-Bowling</vt:lpstr>
      <vt:lpstr>Net/Wall Activities Two Square With a Target https://www.canadago4sport.com/Target1/Ace-Chase-Two-Square </vt:lpstr>
      <vt:lpstr>Width and Depth [at home]  https://www.canadago4sport.com/Net/Width-and-Depth</vt:lpstr>
      <vt:lpstr>Scoops with a partner or solo against a wall  https://www.canadago4sport.com/Manipulative-Send/Scoop-to-Wall  </vt:lpstr>
      <vt:lpstr>Toss in the Towel  (use a soccer ball instead of stability ball)  https://www.canadago4sport.com/Manipulative-Send/Toss-in-the-Towel </vt:lpstr>
      <vt:lpstr>Two Player Juggle [at home]  (use any three larger balls—soccer, basketball…)  https://www.canadago4sport.com/Manipulative-Send/Two-Player-Juggle </vt:lpstr>
      <vt:lpstr>Feet to Feet Hockey [at home]  (use any small ball (tennis) or bean bag)   https://www.canadago4sport.com/Manipulative-Receive/Feet-to-Feet-Hockey </vt:lpstr>
      <vt:lpstr>Kaboom (use a larger ball  (basketball or soccer ball) and a smaller ball (tennis) or bean bag [do solo or at home] https://www.canadago4sport.com/Manipulative-Receive/Kaboom</vt:lpstr>
      <vt:lpstr>Wobbly Balloon [at home]  https://www.canadago4sport.com/Manipulative-Receive/Woobly-Balloon</vt:lpstr>
      <vt:lpstr>Active Brain Activities Active Checkers  https://www.canadago4sport.com/Numeracy/Active-Checkers </vt:lpstr>
      <vt:lpstr>Connect Four Up (use checker board)  https://www.canadago4sport.com/Numeracy/Connect-Four-Up</vt:lpstr>
      <vt:lpstr>Fitness </vt:lpstr>
      <vt:lpstr>Topple Three Up  https://www.canadago4sport.com/Locomotor/Topple-Three-Up</vt:lpstr>
      <vt:lpstr>Anerobic Beanbag Race  (could use any four objects like, handkerchiefs, pieces of foam, plastic cups…) https://www.canadago4sport.com/Locomotor/Anaerobic-Beanbag-Race</vt:lpstr>
      <vt:lpstr>Tic-Tac-Toe Double Three in a Row  [at home] (9 cups)  https://www.canadago4sport.com/Numeracy/Topple-Double-Tic-Tac</vt:lpstr>
      <vt:lpstr>Planks till Odd  Use own dice and beanbag https://www.canadago4sport.com/Numeracy/Planks-till-odd</vt:lpstr>
      <vt:lpstr>Noodle Toe Tap with Pool Noodle Each https://www.canadago4sport.com/Combative/Noodle-Toe-Tap</vt:lpstr>
      <vt:lpstr>Push up Hockey in Pairs [at home] https://www.canadago4sport.com/Warmups/Push-Up-Hockey-in-Pairs</vt:lpstr>
      <vt:lpstr>One Handed Push Up https://www.canadago4sport.com/Warmups/One-Hand-Push-Up</vt:lpstr>
      <vt:lpstr>Seated Toss [at home or solo against a wall]  https://www.canadago4sport.com/Stability-Ball1/Butt-Sit-Pass</vt:lpstr>
      <vt:lpstr>Round the One Minute Clock Seated https://www.canadago4sport.com/Stability-Ball1/Round-the-One-Minute-Clock</vt:lpstr>
      <vt:lpstr>Round the One Minute Clock Standing https://www.canadago4sport.com/Stability-Ball1/Round-the-One-Minute-Clock-Standing</vt:lpstr>
      <vt:lpstr>Fitness Activities can be done well by  using body weight for activities </vt:lpstr>
      <vt:lpstr>Abdominals, Deltoids, Pectoralis, and Tricep https://www.canadago4sport.com/Warmups/Push-Ups--Two-Active-Versions </vt:lpstr>
      <vt:lpstr>Triceps, Pectoralis, and Trapezius Triceps Dips Can be done on the first rung of a staircase or a chair.</vt:lpstr>
      <vt:lpstr>Quadriceps, Hamstrings, Glutes, and Calves Lunges https://www.canadago4sport.com/Warmups/Lunge-Three-Versions  </vt:lpstr>
      <vt:lpstr>Squats https://www.canadago4sport.com/Warmups/Squats--Two-Versions </vt:lpstr>
      <vt:lpstr>Biceps</vt:lpstr>
      <vt:lpstr>Biceps Con’t—Resistance Tubing https://www.canadago4sport.com/Warmups/Resistance-Tubing--Three-exercises  </vt:lpstr>
      <vt:lpstr>Ladder Activities</vt:lpstr>
      <vt:lpstr>PowerPoint Presentation</vt:lpstr>
      <vt:lpstr>PowerPoint Presentation</vt:lpstr>
      <vt:lpstr>Web Resources</vt:lpstr>
      <vt:lpstr>Pinterest and YouTube</vt:lpstr>
      <vt:lpstr>Social Media and Further Questions</vt:lpstr>
      <vt:lpstr>With thanks</vt:lpstr>
      <vt:lpstr>Download slides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and Equipment Kits for More Individualized Physical Health Education at School or at Home K-6</dc:title>
  <dc:creator>John Byl</dc:creator>
  <cp:lastModifiedBy>John Byl</cp:lastModifiedBy>
  <cp:revision>70</cp:revision>
  <dcterms:created xsi:type="dcterms:W3CDTF">2020-07-01T18:50:08Z</dcterms:created>
  <dcterms:modified xsi:type="dcterms:W3CDTF">2020-09-28T15:43:39Z</dcterms:modified>
</cp:coreProperties>
</file>