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88" r:id="rId3"/>
    <p:sldId id="289" r:id="rId4"/>
    <p:sldId id="290" r:id="rId5"/>
    <p:sldId id="316" r:id="rId6"/>
    <p:sldId id="319" r:id="rId7"/>
    <p:sldId id="274" r:id="rId8"/>
    <p:sldId id="283" r:id="rId9"/>
    <p:sldId id="276" r:id="rId10"/>
    <p:sldId id="281" r:id="rId11"/>
    <p:sldId id="279" r:id="rId12"/>
    <p:sldId id="280" r:id="rId13"/>
    <p:sldId id="266" r:id="rId14"/>
    <p:sldId id="257" r:id="rId15"/>
    <p:sldId id="278" r:id="rId16"/>
    <p:sldId id="259" r:id="rId17"/>
    <p:sldId id="261" r:id="rId18"/>
    <p:sldId id="260" r:id="rId19"/>
    <p:sldId id="272" r:id="rId20"/>
    <p:sldId id="262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B2BE5AD-CDE8-49E2-94CB-99DD16D75F5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C5417C0-25B0-46D3-96E7-8CD3FC7E4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E12A-37F8-4E43-9E14-A2F68E825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1476E-1CBA-4BFD-977F-B36925C72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83E7D-9B7C-460A-A6F1-D58A89E8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FF42-1FD8-4D2B-9E15-3FF892E800C9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925A0-7B76-42E9-8FDF-90372DCE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A0656-B8B6-4A6F-AB7F-1C045D43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C0F8-9305-4BF4-A8A1-B2089AAC0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3BD22-8650-4B85-B50F-D314CAC9B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0E62B-8208-4B22-9319-4191E002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B2CF-4801-402B-985E-17D0C45E35BD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ABCD-A917-4325-9408-0F1FC890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6925-4D73-4E27-8B3F-AEFB9564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4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96018-2AFF-45E9-99BB-479A46721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BE0D8-2425-43DC-88E2-793C40CB0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A587E-C560-4ED4-A60B-86F57E2A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8C45-069D-4F85-951D-A8A6B807FDC3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548D5-2D9B-4E61-8FD6-3F285632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5825-8200-41D6-811B-39AEB2C4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86E28-31AC-40F5-8312-D8C397C1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9C2D-A5A8-4B61-B0E8-39E4546C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99329-F686-44BF-B6E9-C2BE0973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D35B-0AED-42DC-B5DF-9D5D39FE688C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8CC75-F1DC-4009-A5CB-FC2AC42A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EBFB-3C18-4774-85AE-0A2EBEAC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1602C-6BAE-45CB-B10D-E634F2627B06}"/>
              </a:ext>
            </a:extLst>
          </p:cNvPr>
          <p:cNvSpPr/>
          <p:nvPr userDrawn="1"/>
        </p:nvSpPr>
        <p:spPr>
          <a:xfrm>
            <a:off x="838200" y="6356350"/>
            <a:ext cx="1498060" cy="38910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7E6F-386B-4442-9E2E-C1F1B396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3F86D-F29A-481C-9EC9-B70A32F1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7F00-39AD-4EA5-8350-039DB2AF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079-CE75-4B90-9A67-787A8B87FC0A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46304-8204-4BCE-80FD-F2619CF0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27F0A-9518-4820-B09A-DD99E325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8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9BF6-0E51-45C2-A861-F53BB505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47017-1B6E-45AF-8B15-B69EA3FDC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32612-A10F-4869-8B3A-2944EE8F9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3A058-FEFF-4173-A1DF-A45ED3F0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08E9-6830-4393-BD2C-76FCCEF0B14A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C7405-5BBD-46A7-B1E2-24FE2917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AEAC3-4506-4610-A06E-3239C15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2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950C5-D779-475D-80DB-84D2E8B1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5C160-F2D7-492F-AF30-B8FE4A58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2D34F-D318-4FCD-ACF5-8122935A4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90B09-1C46-466A-8C67-A7EAC1930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2E33E-B812-4302-9ED3-736A08D83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DC96D-5274-4B0A-BC12-3A1EB61E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578-15C7-4E38-A7CB-FEC289A998C1}" type="datetime1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CAF559-5239-48D0-8929-1F0E33A2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811C6-9FC7-4865-A4C5-7FDAB0E2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0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43C1-79A2-4D3C-A328-EE2CF7DE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13248-C977-455D-BA55-B49C5DAE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195E-6154-4CE9-9902-E3F5CCFC7372}" type="datetime1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6F581-D969-4682-BC0E-C42A8A74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CC028-C15C-440B-870E-2E87C098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79A6D-E44C-4AA4-80BC-4CDD9D23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00BA-90BE-4BE9-8D51-F2BE64815198}" type="datetime1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A8ED0-1AEB-4320-AA23-6516F4519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9830E-90D4-4D82-AC47-C48F5097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7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0C33-013A-41AE-B673-D23AE67E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B72E-DF5B-43EF-8901-5CDB9D1C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61CB1-A862-4849-A795-26A7ACF63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0D57E-2149-4E7E-8183-E1FD69E4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240C-CC91-4DA8-A335-D3B08434BFCC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9C13D-DE63-4731-9CF6-E7DD8606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86E91-1E42-4682-9646-E11689D5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7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C31F-42EC-4E6D-B41D-28E60500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3D9F5-11AE-4431-9D8B-F2D17A2AB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6AA10-7B21-4D46-843B-2E09FD0D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0A2D5-5935-4A56-9472-157F172B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9ACA-5D6B-4095-94D4-26EF5DDC8D61}" type="datetime1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69D17-7832-4593-BC17-13E0B023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B6697-47BF-440C-9F62-6CD4D132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BCFAB-8D87-44C4-99E1-0DDB101C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267D0-3061-49F0-AB3B-DDAEF7B8A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DDC5D-D176-489C-A798-02A9A1868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7171-DDA3-48A2-A361-EF8478745129}" type="datetime1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30DF8-EAA8-4570-9347-E1F08C82F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62C5D-903D-463E-98F0-97D5CC23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Every-Rung-Sideways-With-Hands-and-High-Five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WL7gbNryjU?feature=oembed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Sideways-Fwd-Fwd-Back-Fwd-Fwd-Back-With-Fe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iy2B-mEbYA?feature=oembed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Sideways-Each-Rung-With-Hand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vZdL-TpXQ8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Mountain-Climb-Push-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BKHVXeXDZk?feature=oembed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Push-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MzZGbfwvQY?feature=oembed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Sideways-Each-Rung-With-Explosive-Three-point-Push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dthHRikg9g?feature=oembed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agility-ladders" TargetMode="External"/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phersport.com/" TargetMode="External"/><Relationship Id="rId4" Type="http://schemas.openxmlformats.org/officeDocument/2006/relationships/hyperlink" Target="https://www.gophersport.com/fitness/saq?tag=agilit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canadago4sport/" TargetMode="External"/><Relationship Id="rId2" Type="http://schemas.openxmlformats.org/officeDocument/2006/relationships/hyperlink" Target="https://www.pinterest.ca/canadago4sport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www.gophersport.com/fitness/saq/screamin-orange-agility-ladders?item=34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fitness/saq/secure-step-agility-ladders?item=-2041001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gophersport.com/fitness/saq/fastrack-agility-ladder?item=1031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conferences-and-workshop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phersport.com/fitness/saq/ultrafit-rollout-lad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gophersport.com/fitness/saq/sklz-agility-trainer-pr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phersport.com/fitness/saq/smart-modular-agility-ladder?item=130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gophersport.com/fitness/saq/gopher-hurdladder-agility-ladder?item=4028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phersport.com/sports/track-field/ultrafit-training-hurdles?item=34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With-Hands-and-Fe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ZsVaWzVIo4?feature=oembed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With-Hand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bq5xzCqDyo?feature=oembed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5FF-B2C8-4FD6-9DB9-6D2CC505D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44481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Innovative </a:t>
            </a:r>
            <a:br>
              <a:rPr lang="en-CA" b="1" dirty="0"/>
            </a:br>
            <a:r>
              <a:rPr lang="en-CA" b="1" dirty="0"/>
              <a:t>Agility Ladder </a:t>
            </a:r>
            <a:br>
              <a:rPr lang="en-CA" b="1" dirty="0"/>
            </a:br>
            <a:r>
              <a:rPr lang="en-CA" b="1" dirty="0"/>
              <a:t>Fitness Challenges</a:t>
            </a:r>
            <a:br>
              <a:rPr lang="en-CA" b="1" dirty="0"/>
            </a:br>
            <a:r>
              <a:rPr lang="en-CA" b="1" dirty="0"/>
              <a:t>With Feet and Hands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747D3-3C4F-4599-B40D-B33EC0C3D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497" y="3691156"/>
            <a:ext cx="9144000" cy="2726421"/>
          </a:xfrm>
        </p:spPr>
        <p:txBody>
          <a:bodyPr>
            <a:normAutofit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weekly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 dirty="0"/>
              <a:t>@canadago4sport</a:t>
            </a:r>
          </a:p>
        </p:txBody>
      </p:sp>
    </p:spTree>
    <p:extLst>
      <p:ext uri="{BB962C8B-B14F-4D97-AF65-F5344CB8AC3E}">
        <p14:creationId xmlns:p14="http://schemas.microsoft.com/office/powerpoint/2010/main" val="215694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F6B6-9670-46B9-88FB-E8B4E382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Rung Sideways With High Fives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https://www.canadago4sport.com/Ladders/Ladder-Every-Rung-Sideways-With-Hands-and-High-Fives</a:t>
            </a:r>
            <a:endParaRPr lang="en-US" sz="2200" dirty="0"/>
          </a:p>
        </p:txBody>
      </p:sp>
      <p:pic>
        <p:nvPicPr>
          <p:cNvPr id="6" name="Online Media 5" title="Ladder Every Rung Sideways With High Five Hands">
            <a:hlinkClick r:id="" action="ppaction://media"/>
            <a:extLst>
              <a:ext uri="{FF2B5EF4-FFF2-40B4-BE49-F238E27FC236}">
                <a16:creationId xmlns:a16="http://schemas.microsoft.com/office/drawing/2014/main" id="{61FEDD3C-C5A7-42D2-BD2A-DECA72EBCF2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0E0B0-CA36-4595-966B-5A753F4B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66A27-C61C-41C1-932D-D1FC6C19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5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7AB3-4075-40B7-AB15-20BC1C37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Sideways Up </a:t>
            </a:r>
            <a:r>
              <a:rPr lang="en-CA" dirty="0" err="1"/>
              <a:t>Up</a:t>
            </a:r>
            <a:r>
              <a:rPr lang="en-CA" dirty="0"/>
              <a:t> Back Up </a:t>
            </a:r>
            <a:r>
              <a:rPr lang="en-CA" dirty="0" err="1"/>
              <a:t>Up</a:t>
            </a:r>
            <a:r>
              <a:rPr lang="en-CA" dirty="0"/>
              <a:t> With Feet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https://www.canadago4sport.com/Ladders/Ladder-Sideways-Fwd-Fwd-Back-Fwd-Fwd-Back-With-Feet</a:t>
            </a:r>
            <a:endParaRPr lang="en-US" sz="2200" dirty="0"/>
          </a:p>
        </p:txBody>
      </p:sp>
      <p:pic>
        <p:nvPicPr>
          <p:cNvPr id="6" name="Online Media 5" title="Ladder Sideways Up-Up--Back-Up-Up- With Feet">
            <a:hlinkClick r:id="" action="ppaction://media"/>
            <a:extLst>
              <a:ext uri="{FF2B5EF4-FFF2-40B4-BE49-F238E27FC236}">
                <a16:creationId xmlns:a16="http://schemas.microsoft.com/office/drawing/2014/main" id="{1545E0EF-821A-43FD-8AED-DEAB28C489F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54A47-20EB-4DDE-8938-5859033E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45AFB-1042-4BD0-BF63-E8E5D689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1A4F-CF46-4AB5-947C-63F605ED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Rung Sideways With Hands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https://www.canadago4sport.com/Ladders/Ladder-Sideways-Each-Rung-With-Hands</a:t>
            </a:r>
            <a:endParaRPr lang="en-US" sz="2200" dirty="0"/>
          </a:p>
        </p:txBody>
      </p:sp>
      <p:pic>
        <p:nvPicPr>
          <p:cNvPr id="6" name="Online Media 5" title="Ladder Every Rung Sideways With Hands">
            <a:hlinkClick r:id="" action="ppaction://media"/>
            <a:extLst>
              <a:ext uri="{FF2B5EF4-FFF2-40B4-BE49-F238E27FC236}">
                <a16:creationId xmlns:a16="http://schemas.microsoft.com/office/drawing/2014/main" id="{FDC09126-A78A-44A1-8E7D-647F64FCC0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78AE0-F014-43F2-87F4-82CEFD84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FAFC1-AA88-454B-9732-06D0D85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9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12CA-CEB7-44BE-8FA1-D92106D3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Mountain Climb Push 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https://www.canadago4sport.com/Ladders/Ladder-Mountain-Climb-Push-Ups</a:t>
            </a:r>
            <a:endParaRPr lang="en-US" sz="2200" dirty="0"/>
          </a:p>
        </p:txBody>
      </p:sp>
      <p:pic>
        <p:nvPicPr>
          <p:cNvPr id="7" name="Online Media 6" title="Ladder Mountain Climb Push Ups">
            <a:hlinkClick r:id="" action="ppaction://media"/>
            <a:extLst>
              <a:ext uri="{FF2B5EF4-FFF2-40B4-BE49-F238E27FC236}">
                <a16:creationId xmlns:a16="http://schemas.microsoft.com/office/drawing/2014/main" id="{7C752961-3FAD-4CE0-956A-E73EBAA3504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71EB2-447A-42CF-9A93-90825465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05101-903A-48ED-9A10-AB2E55C6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9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F9774-680B-4FD1-8830-D3F8C056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Ladder Push 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https://www.canadago4sport.com/Ladders/Push-Ups</a:t>
            </a:r>
            <a:endParaRPr lang="en-US" sz="2200" dirty="0"/>
          </a:p>
        </p:txBody>
      </p:sp>
      <p:pic>
        <p:nvPicPr>
          <p:cNvPr id="4" name="Online Media 3" title="LadderPushUps">
            <a:hlinkClick r:id="" action="ppaction://media"/>
            <a:extLst>
              <a:ext uri="{FF2B5EF4-FFF2-40B4-BE49-F238E27FC236}">
                <a16:creationId xmlns:a16="http://schemas.microsoft.com/office/drawing/2014/main" id="{B979B67F-75BC-4C57-8EC6-6388D3D0CDA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22187" y="1934375"/>
            <a:ext cx="7542551" cy="42425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90123-AE8E-42FE-9C65-6409AA81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3F68F-8FB8-4234-8E56-C8A92D59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86842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D692-4132-49EB-850A-87A6296A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Sideways with Explosive 3-Point </a:t>
            </a:r>
            <a:r>
              <a:rPr lang="en-CA" dirty="0" err="1"/>
              <a:t>Pushups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https://www.canadago4sport.com/Ladders/Ladder-Sideways-Each-Rung-With-Explosive-Three-point-Pushups</a:t>
            </a:r>
            <a:endParaRPr lang="en-US" sz="2200" dirty="0"/>
          </a:p>
        </p:txBody>
      </p:sp>
      <p:pic>
        <p:nvPicPr>
          <p:cNvPr id="6" name="Online Media 5" title="Ladder Sideways Each Rung Explosive Three-point PushUps">
            <a:hlinkClick r:id="" action="ppaction://media"/>
            <a:extLst>
              <a:ext uri="{FF2B5EF4-FFF2-40B4-BE49-F238E27FC236}">
                <a16:creationId xmlns:a16="http://schemas.microsoft.com/office/drawing/2014/main" id="{9E6FBFA9-721A-40A0-A621-73BB65DC321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28629-DC66-4B5C-AF24-8CE3C5CF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5EB3B-93B3-47C2-827D-04DA5AB2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62D-DAD9-4677-B935-4395456B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Web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118F-D7AB-4B8E-96C5-701F64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Canadago4sport:</a:t>
            </a:r>
          </a:p>
          <a:p>
            <a:pPr lvl="1"/>
            <a:r>
              <a:rPr lang="en-CA" dirty="0"/>
              <a:t>600+ game docs and 250+ game videos</a:t>
            </a:r>
            <a:endParaRPr lang="en-US" dirty="0"/>
          </a:p>
          <a:p>
            <a:pPr lvl="2"/>
            <a:r>
              <a:rPr lang="en-CA" u="sng" dirty="0">
                <a:hlinkClick r:id="rId2"/>
              </a:rPr>
              <a:t>www.canadago4sport.com</a:t>
            </a:r>
            <a:endParaRPr lang="en-CA" u="sng" dirty="0"/>
          </a:p>
          <a:p>
            <a:pPr lvl="1"/>
            <a:r>
              <a:rPr lang="en-CA" u="sng" dirty="0"/>
              <a:t>Nearly 50 different ladder activities</a:t>
            </a:r>
          </a:p>
          <a:p>
            <a:pPr lvl="2"/>
            <a:r>
              <a:rPr lang="en-US" dirty="0">
                <a:hlinkClick r:id="rId3"/>
              </a:rPr>
              <a:t>https://www.canadago4sport.com/agility-ladders</a:t>
            </a:r>
            <a:endParaRPr lang="en-CA" u="sng" dirty="0"/>
          </a:p>
          <a:p>
            <a:r>
              <a:rPr lang="en-CA" dirty="0"/>
              <a:t>Gopher Sport:</a:t>
            </a:r>
          </a:p>
          <a:p>
            <a:pPr lvl="1"/>
            <a:r>
              <a:rPr lang="en-CA" dirty="0"/>
              <a:t>Order from over 12 different ladders</a:t>
            </a:r>
          </a:p>
          <a:p>
            <a:pPr lvl="2"/>
            <a:r>
              <a:rPr lang="en-US" dirty="0">
                <a:hlinkClick r:id="rId4"/>
              </a:rPr>
              <a:t>https://www.gophersport.com/fitness/saq?tag=agility</a:t>
            </a:r>
            <a:endParaRPr lang="en-US" dirty="0"/>
          </a:p>
          <a:p>
            <a:pPr lvl="1"/>
            <a:r>
              <a:rPr lang="en-US" dirty="0"/>
              <a:t>Order from hundreds of equipment ideas.</a:t>
            </a:r>
          </a:p>
          <a:p>
            <a:pPr lvl="2"/>
            <a:r>
              <a:rPr lang="en-US" dirty="0">
                <a:hlinkClick r:id="rId5"/>
              </a:rPr>
              <a:t>https://www.gophersport.com/</a:t>
            </a:r>
            <a:endParaRPr lang="en-US" dirty="0"/>
          </a:p>
          <a:p>
            <a:pPr lvl="1"/>
            <a:r>
              <a:rPr lang="en-US" dirty="0"/>
              <a:t>Unconditional 100% satisfaction guarantee</a:t>
            </a:r>
          </a:p>
          <a:p>
            <a:pPr lvl="2"/>
            <a:r>
              <a:rPr lang="en-CA" dirty="0"/>
              <a:t>Your satisfaction is our #1 concern! If you are not satisfied with any product you buy from us, we'll simply replace it or refund your money. No questions. No hassles. No exclusions. No kidding!</a:t>
            </a:r>
            <a:endParaRPr lang="en-US" dirty="0"/>
          </a:p>
          <a:p>
            <a:pPr lvl="3"/>
            <a:endParaRPr lang="en-CA" u="sng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B285-544E-472E-B48D-FEB65263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7DBB-883F-4051-AF4E-8AF6118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3233030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C02-F8CD-49B1-9BEE-A5ECF9D5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Pinterest and YouTube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999B-CCEB-48A7-A344-55905263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CA" dirty="0"/>
              <a:t>Pinterest:</a:t>
            </a:r>
            <a:endParaRPr lang="en-US" dirty="0"/>
          </a:p>
          <a:p>
            <a:pPr lvl="2"/>
            <a:r>
              <a:rPr lang="en-CA" dirty="0"/>
              <a:t>23 boards, and 600+ pins</a:t>
            </a:r>
            <a:endParaRPr lang="en-US" dirty="0"/>
          </a:p>
          <a:p>
            <a:pPr lvl="2"/>
            <a:r>
              <a:rPr lang="en-CA" dirty="0"/>
              <a:t>Follow at </a:t>
            </a:r>
            <a:r>
              <a:rPr lang="en-US" u="sng" dirty="0">
                <a:hlinkClick r:id="rId2"/>
              </a:rPr>
              <a:t>https://www.pinterest.ca/canadago4sport/</a:t>
            </a:r>
            <a:endParaRPr lang="en-US" dirty="0"/>
          </a:p>
          <a:p>
            <a:pPr lvl="1"/>
            <a:r>
              <a:rPr lang="en-US" dirty="0"/>
              <a:t>YouTube: </a:t>
            </a:r>
          </a:p>
          <a:p>
            <a:pPr lvl="2"/>
            <a:r>
              <a:rPr lang="en-US" dirty="0"/>
              <a:t>330+ videos</a:t>
            </a:r>
          </a:p>
          <a:p>
            <a:pPr lvl="2"/>
            <a:r>
              <a:rPr lang="en-US" dirty="0"/>
              <a:t>Subscribe at </a:t>
            </a:r>
            <a:r>
              <a:rPr lang="en-US" u="sng" dirty="0">
                <a:hlinkClick r:id="rId3"/>
              </a:rPr>
              <a:t>https://www.youtube.com/c/canadago4sport/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B4A3-558B-462E-BDA7-6C48541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F35B-7D5D-42B4-9F75-DF4374CD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1678897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53CB-B9DE-4ED0-AB8C-EF82869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Social Media and Further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3E40-A209-4707-85DF-C53AFFFD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dirty="0"/>
              <a:t>Twitter &amp; Instagram: </a:t>
            </a:r>
          </a:p>
          <a:p>
            <a:pPr lvl="2"/>
            <a:r>
              <a:rPr lang="en-US" dirty="0"/>
              <a:t>Tuesday (sometimes other days) posts</a:t>
            </a:r>
          </a:p>
          <a:p>
            <a:pPr lvl="2"/>
            <a:r>
              <a:rPr lang="en-US" dirty="0"/>
              <a:t>Follow at</a:t>
            </a:r>
            <a:r>
              <a:rPr lang="en-US" b="1" dirty="0"/>
              <a:t> </a:t>
            </a:r>
            <a:r>
              <a:rPr lang="en-US" dirty="0"/>
              <a:t>@canadago4sport</a:t>
            </a:r>
          </a:p>
          <a:p>
            <a:pPr lvl="1"/>
            <a:r>
              <a:rPr lang="en-US" dirty="0"/>
              <a:t>Love to hear from you:</a:t>
            </a:r>
          </a:p>
          <a:p>
            <a:pPr lvl="2"/>
            <a:r>
              <a:rPr lang="en-US" dirty="0"/>
              <a:t>JOHNBYL50@gmail.com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621CE-1307-4404-8785-525FE1F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91DC5-CC33-47B1-AD26-2B23E4E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78710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7D3A-8091-4F06-8890-94BFCAF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With thanks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5A1C-5D7C-45DF-91F8-E4A82FE7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all of the wonderful people </a:t>
            </a:r>
          </a:p>
          <a:p>
            <a:pPr marL="0" indent="0" algn="ctr">
              <a:buNone/>
            </a:pPr>
            <a:r>
              <a:rPr lang="en-CA" sz="3600" dirty="0"/>
              <a:t>who inspire each other </a:t>
            </a:r>
          </a:p>
          <a:p>
            <a:pPr marL="0" indent="0" algn="ctr">
              <a:buNone/>
            </a:pPr>
            <a:r>
              <a:rPr lang="en-CA" sz="3600" dirty="0"/>
              <a:t>at conferences and other places!</a:t>
            </a:r>
          </a:p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Gopher Sport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for their innovative products </a:t>
            </a:r>
          </a:p>
          <a:p>
            <a:pPr marL="0" indent="0" algn="ctr">
              <a:buNone/>
            </a:pPr>
            <a:r>
              <a:rPr lang="en-US" sz="3600" dirty="0"/>
              <a:t>and high quality equipment!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CE12-8467-4542-9CE0-C5FF698E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FB91A-E118-42D2-B87F-496199E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9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46BE-9D95-4107-95B2-74650188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Ladders Used 1</a:t>
            </a:r>
            <a:br>
              <a:rPr lang="en-CA" dirty="0"/>
            </a:br>
            <a:r>
              <a:rPr lang="en-CA" sz="2000" dirty="0"/>
              <a:t>(Click on Pics to go to Website)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3345A-2B46-4C00-8F94-625FD1ED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1886355"/>
            <a:ext cx="10515600" cy="4351338"/>
          </a:xfrm>
        </p:spPr>
        <p:txBody>
          <a:bodyPr>
            <a:normAutofit/>
          </a:bodyPr>
          <a:lstStyle/>
          <a:p>
            <a:r>
              <a:rPr lang="en-CA" dirty="0" err="1"/>
              <a:t>Screamin</a:t>
            </a:r>
            <a:r>
              <a:rPr lang="en-CA" dirty="0"/>
              <a:t> Orange Agility Ladder</a:t>
            </a:r>
          </a:p>
          <a:p>
            <a:pPr lvl="1"/>
            <a:r>
              <a:rPr lang="en-CA" dirty="0"/>
              <a:t>Inexpensive</a:t>
            </a:r>
          </a:p>
          <a:p>
            <a:pPr lvl="1"/>
            <a:r>
              <a:rPr lang="en-CA" dirty="0"/>
              <a:t>Great for beginners</a:t>
            </a:r>
          </a:p>
          <a:p>
            <a:r>
              <a:rPr lang="en-US" dirty="0"/>
              <a:t>Fast Trak Agility Ladder</a:t>
            </a:r>
          </a:p>
          <a:p>
            <a:pPr lvl="1"/>
            <a:r>
              <a:rPr lang="en-US" dirty="0"/>
              <a:t>Safe flat design</a:t>
            </a:r>
          </a:p>
          <a:p>
            <a:pPr lvl="1"/>
            <a:r>
              <a:rPr lang="en-US" dirty="0"/>
              <a:t>Never gets tangled</a:t>
            </a:r>
          </a:p>
          <a:p>
            <a:r>
              <a:rPr lang="en-US" dirty="0" err="1"/>
              <a:t>SecureStep</a:t>
            </a:r>
            <a:r>
              <a:rPr lang="en-US" dirty="0"/>
              <a:t> Agility Ladder</a:t>
            </a:r>
          </a:p>
          <a:p>
            <a:pPr lvl="1"/>
            <a:r>
              <a:rPr lang="en-US" dirty="0" err="1"/>
              <a:t>Ruberized</a:t>
            </a:r>
            <a:r>
              <a:rPr lang="en-US" dirty="0"/>
              <a:t> treads will not slip on floor</a:t>
            </a:r>
          </a:p>
          <a:p>
            <a:pPr lvl="1"/>
            <a:r>
              <a:rPr lang="en-US" dirty="0"/>
              <a:t>Extremely durable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81E00-07A4-4747-BCB3-5E404FB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31E52-B0A4-48CB-9149-C3C3F657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9F5FC4BA-F5AE-4E16-9A63-72180EC7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60" y="1607573"/>
            <a:ext cx="3047283" cy="1716001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52EC3217-0E1A-459A-81F4-32D4449BB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743" y="2891070"/>
            <a:ext cx="2830517" cy="1716001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CB2A1DD3-530B-42BF-8619-9C7D31F5C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394" y="3986764"/>
            <a:ext cx="3001239" cy="22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F848-CF5B-4B6E-AE95-70A51344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Download slides at: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B2D6-85F1-427E-8FB6-728FD94F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https://www.canadago4sport.com/conferences-and-workshops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EE27A-DF08-4AEC-A1A7-77B7A85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496C3-B115-4A3B-BDDD-E3C6229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4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D30B-C956-43BB-BB8B-41CB9433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Ladders Used 2</a:t>
            </a:r>
            <a:br>
              <a:rPr lang="en-CA" dirty="0"/>
            </a:br>
            <a:r>
              <a:rPr lang="en-CA" sz="2000" dirty="0"/>
              <a:t>(Click on Pics to go to Website)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27B7A-73A4-4F1C-973D-9AAC83057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Ultra Fit Roll Out Ladder</a:t>
            </a:r>
          </a:p>
          <a:p>
            <a:pPr lvl="1"/>
            <a:r>
              <a:rPr lang="en-CA" dirty="0"/>
              <a:t>Adheres to floor well</a:t>
            </a:r>
          </a:p>
          <a:p>
            <a:pPr lvl="1"/>
            <a:r>
              <a:rPr lang="en-CA" dirty="0"/>
              <a:t>Easy to roll out and store</a:t>
            </a:r>
          </a:p>
          <a:p>
            <a:r>
              <a:rPr lang="en-CA" dirty="0" err="1"/>
              <a:t>Sklz</a:t>
            </a:r>
            <a:r>
              <a:rPr lang="en-CA" dirty="0"/>
              <a:t> Agility Trainer Pro</a:t>
            </a:r>
          </a:p>
          <a:p>
            <a:pPr lvl="1"/>
            <a:r>
              <a:rPr lang="en-CA" dirty="0"/>
              <a:t>Easily create different ladder patterns</a:t>
            </a:r>
          </a:p>
          <a:p>
            <a:pPr lvl="1"/>
            <a:r>
              <a:rPr lang="en-CA" dirty="0"/>
              <a:t>Can also add a hurdle in the middle of the ladder</a:t>
            </a:r>
          </a:p>
          <a:p>
            <a:r>
              <a:rPr lang="en-CA" dirty="0"/>
              <a:t>High Rise Agility Ladder</a:t>
            </a:r>
          </a:p>
          <a:p>
            <a:pPr lvl="1"/>
            <a:r>
              <a:rPr lang="en-CA" dirty="0"/>
              <a:t>More challenging with 6`` or 9`` rise</a:t>
            </a:r>
          </a:p>
          <a:p>
            <a:pPr lvl="1"/>
            <a:r>
              <a:rPr lang="en-CA" dirty="0"/>
              <a:t>Very durable</a:t>
            </a:r>
          </a:p>
          <a:p>
            <a:pPr lvl="1"/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A68E9-7ADB-4CD4-9391-5536D0B2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2ECA5-48F2-4596-B827-20A5A7DA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B1457EDA-2E97-47E0-9379-2189BFC4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71" y="1583674"/>
            <a:ext cx="2534652" cy="1900989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EBF25B9-8480-4895-BE2D-C3FF173A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246" y="2151747"/>
            <a:ext cx="2893328" cy="216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9F37A-F395-42D2-A4B7-B7788B4CA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324" y="4321743"/>
            <a:ext cx="2893328" cy="21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2C47-13A5-4003-BDAF-409FA991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prstClr val="black"/>
                </a:solidFill>
              </a:rPr>
              <a:t>Ladders Used 3</a:t>
            </a:r>
            <a:br>
              <a:rPr lang="en-CA" dirty="0">
                <a:solidFill>
                  <a:prstClr val="black"/>
                </a:solidFill>
              </a:rPr>
            </a:br>
            <a:r>
              <a:rPr lang="en-CA" sz="2000" dirty="0">
                <a:solidFill>
                  <a:prstClr val="black"/>
                </a:solidFill>
              </a:rPr>
              <a:t>(Click on Pics to go to Website)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8274-78FA-49EE-A0D1-A5EC563F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Smart Modular Agility Ladder</a:t>
            </a:r>
          </a:p>
          <a:p>
            <a:pPr lvl="1"/>
            <a:r>
              <a:rPr lang="en-US" dirty="0"/>
              <a:t>Easily create side-by-side ladders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Gopher </a:t>
            </a:r>
            <a:r>
              <a:rPr lang="en-US" dirty="0" err="1"/>
              <a:t>HurdLadder</a:t>
            </a:r>
            <a:r>
              <a:rPr lang="en-US" dirty="0"/>
              <a:t> Agility Ladder</a:t>
            </a:r>
          </a:p>
          <a:p>
            <a:pPr lvl="1"/>
            <a:r>
              <a:rPr lang="en-US" dirty="0"/>
              <a:t>Easily adjusts to various heights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E5E1E-8AE6-40C5-9189-27092972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6A373-D7E3-41D1-A91F-EA03A933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FC1A8763-3982-4176-B6C6-CD38A272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25" y="1826124"/>
            <a:ext cx="2085476" cy="2085476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78CEB078-9C43-4E68-9BA9-2FB7D5666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025" y="4001294"/>
            <a:ext cx="2085476" cy="15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7C7E-6EF0-4D12-97B8-0BCECF6D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prstClr val="black"/>
                </a:solidFill>
              </a:rPr>
              <a:t>Ladders Used 4</a:t>
            </a:r>
            <a:br>
              <a:rPr lang="en-CA" dirty="0">
                <a:solidFill>
                  <a:prstClr val="black"/>
                </a:solidFill>
              </a:rPr>
            </a:br>
            <a:r>
              <a:rPr lang="en-CA" sz="2000" dirty="0">
                <a:solidFill>
                  <a:prstClr val="black"/>
                </a:solidFill>
              </a:rPr>
              <a:t>(Click on Pics to go to Website)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C6FA-6A86-415E-8FA0-9E8161917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Ultrafit</a:t>
            </a:r>
            <a:r>
              <a:rPr lang="en-CA" dirty="0"/>
              <a:t> Training Hurdles</a:t>
            </a:r>
          </a:p>
          <a:p>
            <a:pPr lvl="1"/>
            <a:r>
              <a:rPr lang="en-CA" dirty="0"/>
              <a:t>Come in 4 different heights 6`` to 16``</a:t>
            </a:r>
          </a:p>
          <a:p>
            <a:pPr lvl="1"/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Boundary Markers</a:t>
            </a:r>
          </a:p>
          <a:p>
            <a:pPr lvl="1"/>
            <a:r>
              <a:rPr lang="en-CA" dirty="0"/>
              <a:t>Secure on the floor</a:t>
            </a:r>
          </a:p>
          <a:p>
            <a:pPr lvl="1"/>
            <a:r>
              <a:rPr lang="en-CA" dirty="0"/>
              <a:t>Moving one tread will not impact other treads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CF361-F38D-40A3-A872-4142215C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85E8-B261-4DEE-A259-1DEF4218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EC830E62-91C0-4AD2-AF3A-90731591D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68" y="1315486"/>
            <a:ext cx="2367816" cy="177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EBD43-F5B5-43BD-8D2C-67CDBC1BF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671" y="3533266"/>
            <a:ext cx="2935705" cy="22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0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F6B4-812B-4E3B-A16E-2EFF0C30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Definitions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FF620-1316-48D2-B6DC-DF42946A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Running</a:t>
            </a:r>
          </a:p>
          <a:p>
            <a:pPr lvl="1"/>
            <a:r>
              <a:rPr lang="en-CA" dirty="0"/>
              <a:t>Quicker than a walk so that both feet are not on the ground at the same time.</a:t>
            </a:r>
          </a:p>
          <a:p>
            <a:r>
              <a:rPr lang="en-CA" dirty="0"/>
              <a:t>Jumping</a:t>
            </a:r>
          </a:p>
          <a:p>
            <a:pPr lvl="1"/>
            <a:r>
              <a:rPr lang="en-CA" dirty="0"/>
              <a:t>Pushing oneself off a surface with both feet.</a:t>
            </a:r>
          </a:p>
          <a:p>
            <a:r>
              <a:rPr lang="en-CA" dirty="0"/>
              <a:t>Hoping</a:t>
            </a:r>
          </a:p>
          <a:p>
            <a:pPr lvl="1"/>
            <a:r>
              <a:rPr lang="en-US" dirty="0"/>
              <a:t>Pushing oneself off a surface balanced from one foot.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6164A-0CFE-4BD8-9A06-D40D45BA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26E3A-ADBB-4FF5-AFDD-504DA447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51C0-202D-4528-B924-762C39DBA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Hands and Feet </a:t>
            </a:r>
            <a:br>
              <a:rPr lang="en-CA" dirty="0"/>
            </a:br>
            <a:r>
              <a:rPr lang="en-CA" dirty="0"/>
              <a:t>Ladder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F40AA-401D-424A-AAAA-CB975DB8A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Though ladders are traditionally used to fun, jump, and hop through, getting on hands and feet offers additional upper-body and core strength building options.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CF539-CF92-4A69-9C6E-E50B191B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1BE90-070D-4159-8FF1-3A6EB86E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4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590C-60B2-460C-9DCE-64D15640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In In with Hands and Feet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https://www.canadago4sport.com/Ladders/Ladder-In-In-Out-Out-With-Hands-and-Feet</a:t>
            </a:r>
            <a:endParaRPr lang="en-US" sz="2200" dirty="0"/>
          </a:p>
        </p:txBody>
      </p:sp>
      <p:pic>
        <p:nvPicPr>
          <p:cNvPr id="6" name="Online Media 5" title="Ladder In-In-Out-Out-In-In Hands and Feet">
            <a:hlinkClick r:id="" action="ppaction://media"/>
            <a:extLst>
              <a:ext uri="{FF2B5EF4-FFF2-40B4-BE49-F238E27FC236}">
                <a16:creationId xmlns:a16="http://schemas.microsoft.com/office/drawing/2014/main" id="{10E4C1A2-C038-46C9-B412-D74F973978A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C934C-3F34-44E8-8009-EAA8527E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C8013-A8E0-4EB4-97B9-C5C707B0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E13C-1A3B-4251-B75E-5F9DCD67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With Hands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https://www.canadago4sport.com/Ladders/Ladder-In-In-Out-Out-With-Hands</a:t>
            </a:r>
            <a:endParaRPr lang="en-US" sz="2200" dirty="0"/>
          </a:p>
        </p:txBody>
      </p:sp>
      <p:pic>
        <p:nvPicPr>
          <p:cNvPr id="6" name="Online Media 5" title="Ladder Out-Out-In-In With Hands">
            <a:hlinkClick r:id="" action="ppaction://media"/>
            <a:extLst>
              <a:ext uri="{FF2B5EF4-FFF2-40B4-BE49-F238E27FC236}">
                <a16:creationId xmlns:a16="http://schemas.microsoft.com/office/drawing/2014/main" id="{F4E94361-77B5-41D0-BB72-EDC0203692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34B72-20A9-4CDB-A152-E70DEC18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BAFF3-F6C5-4786-8A1C-DDC6385E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6279</TotalTime>
  <Words>838</Words>
  <Application>Microsoft Office PowerPoint</Application>
  <PresentationFormat>Widescreen</PresentationFormat>
  <Paragraphs>138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Innovative  Agility Ladder  Fitness Challenges With Feet and Hands</vt:lpstr>
      <vt:lpstr>Ladders Used 1 (Click on Pics to go to Website)</vt:lpstr>
      <vt:lpstr>Ladders Used 2 (Click on Pics to go to Website)</vt:lpstr>
      <vt:lpstr>Ladders Used 3 (Click on Pics to go to Website)</vt:lpstr>
      <vt:lpstr>Ladders Used 4 (Click on Pics to go to Website)</vt:lpstr>
      <vt:lpstr>Definitions</vt:lpstr>
      <vt:lpstr>Hands and Feet  Ladder Activities</vt:lpstr>
      <vt:lpstr>In In Out Out In In with Hands and Feet https://www.canadago4sport.com/Ladders/Ladder-In-In-Out-Out-With-Hands-and-Feet</vt:lpstr>
      <vt:lpstr>In In Out Out With Hands https://www.canadago4sport.com/Ladders/Ladder-In-In-Out-Out-With-Hands</vt:lpstr>
      <vt:lpstr>Every Rung Sideways With High Fives https://www.canadago4sport.com/Ladders/Ladder-Every-Rung-Sideways-With-Hands-and-High-Fives</vt:lpstr>
      <vt:lpstr>Sideways Up Up Back Up Up With Feet https://www.canadago4sport.com/Ladders/Ladder-Sideways-Fwd-Fwd-Back-Fwd-Fwd-Back-With-Feet</vt:lpstr>
      <vt:lpstr>Every Rung Sideways With Hands https://www.canadago4sport.com/Ladders/Ladder-Sideways-Each-Rung-With-Hands</vt:lpstr>
      <vt:lpstr>Mountain Climb Push Ups https://www.canadago4sport.com/Ladders/Ladder-Mountain-Climb-Push-Ups</vt:lpstr>
      <vt:lpstr>Ladder Push Ups https://www.canadago4sport.com/Ladders/Push-Ups</vt:lpstr>
      <vt:lpstr>Sideways with Explosive 3-Point Pushups https://www.canadago4sport.com/Ladders/Ladder-Sideways-Each-Rung-With-Explosive-Three-point-Pushups</vt:lpstr>
      <vt:lpstr>Web Resources</vt:lpstr>
      <vt:lpstr>Pinterest and YouTube</vt:lpstr>
      <vt:lpstr>Social Media and Further Questions</vt:lpstr>
      <vt:lpstr>With thanks</vt:lpstr>
      <vt:lpstr>Download slides at: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Agility Ladder Activities</dc:title>
  <dc:creator>John Byl</dc:creator>
  <cp:lastModifiedBy>John Byl</cp:lastModifiedBy>
  <cp:revision>94</cp:revision>
  <cp:lastPrinted>2020-06-05T20:29:54Z</cp:lastPrinted>
  <dcterms:created xsi:type="dcterms:W3CDTF">2020-06-03T18:41:09Z</dcterms:created>
  <dcterms:modified xsi:type="dcterms:W3CDTF">2020-09-25T14:51:29Z</dcterms:modified>
</cp:coreProperties>
</file>