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7"/>
  </p:notesMasterIdLst>
  <p:sldIdLst>
    <p:sldId id="256" r:id="rId2"/>
    <p:sldId id="288" r:id="rId3"/>
    <p:sldId id="289" r:id="rId4"/>
    <p:sldId id="290" r:id="rId5"/>
    <p:sldId id="316" r:id="rId6"/>
    <p:sldId id="319" r:id="rId7"/>
    <p:sldId id="273" r:id="rId8"/>
    <p:sldId id="318" r:id="rId9"/>
    <p:sldId id="315" r:id="rId10"/>
    <p:sldId id="307" r:id="rId11"/>
    <p:sldId id="306" r:id="rId12"/>
    <p:sldId id="314" r:id="rId13"/>
    <p:sldId id="295" r:id="rId14"/>
    <p:sldId id="304" r:id="rId15"/>
    <p:sldId id="311" r:id="rId16"/>
    <p:sldId id="264" r:id="rId17"/>
    <p:sldId id="277" r:id="rId18"/>
    <p:sldId id="296" r:id="rId19"/>
    <p:sldId id="293" r:id="rId20"/>
    <p:sldId id="298" r:id="rId21"/>
    <p:sldId id="297" r:id="rId22"/>
    <p:sldId id="313" r:id="rId23"/>
    <p:sldId id="301" r:id="rId24"/>
    <p:sldId id="299" r:id="rId25"/>
    <p:sldId id="287" r:id="rId26"/>
    <p:sldId id="286" r:id="rId27"/>
    <p:sldId id="292" r:id="rId28"/>
    <p:sldId id="258" r:id="rId29"/>
    <p:sldId id="291" r:id="rId30"/>
    <p:sldId id="309" r:id="rId31"/>
    <p:sldId id="294" r:id="rId32"/>
    <p:sldId id="310" r:id="rId33"/>
    <p:sldId id="274" r:id="rId34"/>
    <p:sldId id="283" r:id="rId35"/>
    <p:sldId id="276" r:id="rId36"/>
    <p:sldId id="281" r:id="rId37"/>
    <p:sldId id="279" r:id="rId38"/>
    <p:sldId id="280" r:id="rId39"/>
    <p:sldId id="266" r:id="rId40"/>
    <p:sldId id="257" r:id="rId41"/>
    <p:sldId id="278" r:id="rId42"/>
    <p:sldId id="363" r:id="rId43"/>
    <p:sldId id="265" r:id="rId44"/>
    <p:sldId id="305" r:id="rId45"/>
    <p:sldId id="303" r:id="rId46"/>
    <p:sldId id="302" r:id="rId47"/>
    <p:sldId id="284" r:id="rId48"/>
    <p:sldId id="285" r:id="rId49"/>
    <p:sldId id="300" r:id="rId50"/>
    <p:sldId id="282" r:id="rId51"/>
    <p:sldId id="263" r:id="rId52"/>
    <p:sldId id="268" r:id="rId53"/>
    <p:sldId id="267" r:id="rId54"/>
    <p:sldId id="269" r:id="rId55"/>
    <p:sldId id="270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12" r:id="rId93"/>
    <p:sldId id="356" r:id="rId94"/>
    <p:sldId id="357" r:id="rId95"/>
    <p:sldId id="358" r:id="rId96"/>
    <p:sldId id="359" r:id="rId97"/>
    <p:sldId id="360" r:id="rId98"/>
    <p:sldId id="317" r:id="rId99"/>
    <p:sldId id="361" r:id="rId100"/>
    <p:sldId id="259" r:id="rId101"/>
    <p:sldId id="362" r:id="rId102"/>
    <p:sldId id="261" r:id="rId103"/>
    <p:sldId id="260" r:id="rId104"/>
    <p:sldId id="272" r:id="rId105"/>
    <p:sldId id="262" r:id="rId10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B2BE5AD-CDE8-49E2-94CB-99DD16D75F5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C5417C0-25B0-46D3-96E7-8CD3FC7E4E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E12A-37F8-4E43-9E14-A2F68E825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1476E-1CBA-4BFD-977F-B36925C72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83E7D-9B7C-460A-A6F1-D58A89E8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FF42-1FD8-4D2B-9E15-3FF892E800C9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925A0-7B76-42E9-8FDF-90372DCE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A0656-B8B6-4A6F-AB7F-1C045D43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C0F8-9305-4BF4-A8A1-B2089AAC0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3BD22-8650-4B85-B50F-D314CAC9B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0E62B-8208-4B22-9319-4191E002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B2CF-4801-402B-985E-17D0C45E35BD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ABCD-A917-4325-9408-0F1FC890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6925-4D73-4E27-8B3F-AEFB9564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4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96018-2AFF-45E9-99BB-479A46721C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BE0D8-2425-43DC-88E2-793C40CB0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A587E-C560-4ED4-A60B-86F57E2A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D8C45-069D-4F85-951D-A8A6B807FDC3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548D5-2D9B-4E61-8FD6-3F2856325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5825-8200-41D6-811B-39AEB2C4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86E28-31AC-40F5-8312-D8C397C1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9C2D-A5A8-4B61-B0E8-39E4546CA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99329-F686-44BF-B6E9-C2BE0973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D35B-0AED-42DC-B5DF-9D5D39FE688C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8CC75-F1DC-4009-A5CB-FC2AC42AE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3EBFB-3C18-4774-85AE-0A2EBEAC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01602C-6BAE-45CB-B10D-E634F2627B06}"/>
              </a:ext>
            </a:extLst>
          </p:cNvPr>
          <p:cNvSpPr/>
          <p:nvPr userDrawn="1"/>
        </p:nvSpPr>
        <p:spPr>
          <a:xfrm>
            <a:off x="838200" y="6356350"/>
            <a:ext cx="1498060" cy="38910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77E6F-386B-4442-9E2E-C1F1B396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3F86D-F29A-481C-9EC9-B70A32F10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C7F00-39AD-4EA5-8350-039DB2AF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98079-CE75-4B90-9A67-787A8B87FC0A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46304-8204-4BCE-80FD-F2619CF0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27F0A-9518-4820-B09A-DD99E325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8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9BF6-0E51-45C2-A861-F53BB505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47017-1B6E-45AF-8B15-B69EA3FDC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32612-A10F-4869-8B3A-2944EE8F9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3A058-FEFF-4173-A1DF-A45ED3F0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08E9-6830-4393-BD2C-76FCCEF0B14A}" type="datetime1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C7405-5BBD-46A7-B1E2-24FE2917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AEAC3-4506-4610-A06E-3239C15C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2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50C5-D779-475D-80DB-84D2E8B1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5C160-F2D7-492F-AF30-B8FE4A58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2D34F-D318-4FCD-ACF5-8122935A4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90B09-1C46-466A-8C67-A7EAC1930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E33E-B812-4302-9ED3-736A08D837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DC96D-5274-4B0A-BC12-3A1EB61E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4E578-15C7-4E38-A7CB-FEC289A998C1}" type="datetime1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AF559-5239-48D0-8929-1F0E33A2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E811C6-9FC7-4865-A4C5-7FDAB0E29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0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43C1-79A2-4D3C-A328-EE2CF7DE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13248-C977-455D-BA55-B49C5DAE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195E-6154-4CE9-9902-E3F5CCFC7372}" type="datetime1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6F581-D969-4682-BC0E-C42A8A74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CC028-C15C-440B-870E-2E87C098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D79A6D-E44C-4AA4-80BC-4CDD9D23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00BA-90BE-4BE9-8D51-F2BE64815198}" type="datetime1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A8ED0-1AEB-4320-AA23-6516F4519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9830E-90D4-4D82-AC47-C48F5097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7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50C33-013A-41AE-B673-D23AE67E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DB72E-DF5B-43EF-8901-5CDB9D1CB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61CB1-A862-4849-A795-26A7ACF63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0D57E-2149-4E7E-8183-E1FD69E4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240C-CC91-4DA8-A335-D3B08434BFCC}" type="datetime1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9C13D-DE63-4731-9CF6-E7DD86066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86E91-1E42-4682-9646-E11689D5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7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C31F-42EC-4E6D-B41D-28E60500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D9F5-11AE-4431-9D8B-F2D17A2ABC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6AA10-7B21-4D46-843B-2E09FD0D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0A2D5-5935-4A56-9472-157F172B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B9ACA-5D6B-4095-94D4-26EF5DDC8D61}" type="datetime1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69D17-7832-4593-BC17-13E0B023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B6697-47BF-440C-9F62-6CD4D132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BCFAB-8D87-44C4-99E1-0DDB101C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267D0-3061-49F0-AB3B-DDAEF7B8A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DDC5D-D176-489C-A798-02A9A1868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7171-DDA3-48A2-A361-EF8478745129}" type="datetime1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30DF8-EAA8-4570-9347-E1F08C82F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www.gophersport.com          www.canadago4sportcom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62C5D-903D-463E-98F0-97D5CC23E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668B3-27DE-4A01-AC0B-B8E159C12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Rung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TU33FF1vw4?feature=oembed" TargetMode="External"/><Relationship Id="rId4" Type="http://schemas.openxmlformats.org/officeDocument/2006/relationships/image" Target="../media/image1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nadago4sport.com/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phersport.com/" TargetMode="Externa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canadago4sport/" TargetMode="External"/><Relationship Id="rId2" Type="http://schemas.openxmlformats.org/officeDocument/2006/relationships/hyperlink" Target="https://www.pinterest.ca/canadago4sport/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dago4sport.com/conferences-and-workshop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igh-knee%E2%80%94Every-Other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zNPICt1ljg?feature=oembed" TargetMode="Externa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ap-I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RgYjOe4jE0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hree-Jumps-and-Three-Run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kDP3ssGPAM?feature=oembed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wo-Foot-Jump%E2%80%94Every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6D5cwuQXUM?feature=oembed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igh-Vertical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a1IuCymeE?feature=oembed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Jump-Forward-and-In%2C-Hop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XKsILkfN4Q?feature=oembed" TargetMode="Externa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Jump-In-In-Out-In-I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xx3R2aOb7I?feature=oembed" TargetMode="Externa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Then-Out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izqh45P1pk?feature=oembed" TargetMode="Externa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180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kgcy9ZJxKU?feature=oembed" TargetMode="Externa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gophersport.com/fitness/saq/screamin-orange-agility-ladders?item=34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phersport.com/fitness/saq/secure-step-agility-ladders?item=-2041001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gophersport.com/fitness/saq/fastrack-agility-ladder?item=1031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ops-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SX_abUZI5I?feature=oembed" TargetMode="Externa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op-In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JEtD6-7ryE?feature=oembed" TargetMode="Externa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Rung-Sideways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ZA0wm_NpJ0?feature=oembed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Rung-Sideways-Crossover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0hIyhQ4etI?feature=oembed" TargetMode="Externa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Alternate-In-and-Out-Sideways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tyFRfWFECs?feature=oembed" TargetMode="Externa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and-Out-Every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9vzoQ8fVE?feature=oembed" TargetMode="Externa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and-Out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GiGDt-FI5U?feature=oembed" TargetMode="Externa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In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HBRd1I348E?feature=oembed" TargetMode="Externa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E2yOmV2Ay8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In-O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GXnMI2TeYg?feature=oembed" TargetMode="Externa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gophersport.com/fitness/saq/ultrafit-rollout-lad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www.gophersport.com/fitness/saq/sklz-agility-trainer-pro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Downhill-Ski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LjXHdLovSQ?feature=oembed" TargetMode="Externa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Slalom-Skii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DhtToUqdpw?feature=oembed" TargetMode="Externa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Boxing-Shuffl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RkrAEy83zg?feature=oembed" TargetMode="Externa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ith-Hands-and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ZsVaWzVIo4?feature=oembed" TargetMode="Externa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ith-Hand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bq5xzCqDyo?feature=oembed" TargetMode="Externa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Every-Rung-Sideways-With-Hands-and-High-Five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WL7gbNryjU?feature=oembed" TargetMode="Externa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Fwd-Fwd-Back-Fwd-Fwd-Back-With-Fe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iy2B-mEbYA?feature=oembed" TargetMode="Externa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Each-Rung-With-Hand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vZdL-TpXQ8?feature=oembed" TargetMode="Externa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Mountain-Climb-Push-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BKHVXeXDZk?feature=oembed" TargetMode="Externa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gophersport.com/fitness/saq/smart-modular-agility-ladder?item=130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gophersport.com/fitness/saq/gopher-hurdladder-agility-ladder?item=40286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Push-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MzZGbfwvQY?feature=oembed" TargetMode="External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Sideways-Each-Rung-With-Explosive-Three-point-Push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dthHRikg9g?feature=oembed" TargetMode="Externa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Squat-18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6KDc6iFtls?feature=oembed" TargetMode="Externa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igh-Knee%3A-Every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M9fCFAs5wg?feature=oembed" TargetMode="Externa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Two-Foot-Jump%E2%80%94Every-Other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Z101EDavLA?feature=oembed" TargetMode="Externa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xplosive-jum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3l2UNy1H9s?feature=oembed" TargetMode="Externa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Slamball-Ou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-dkYgZMpQ?feature=oembed" TargetMode="Externa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Ball-Bounce-Each-Rung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gn8hCxEi8U?feature=oembed" TargetMode="Externa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Other-Rung-Sideways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SSDr1LzG2M?feature=oembed" TargetMode="Externa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phersport.com/sports/track-field/ultrafit-training-hurdles?item=3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and-Out-Run-While-Throwing-a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jIdUfXxA4g?feature=oembed" TargetMode="Externa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Jump-Every-Rung-While-Bouncing-Bal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50yFcxRomU?feature=oembed" TargetMode="Externa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Human-Ladder-Jump-With-Push-Up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Cwk507Hb6g?feature=oembed" TargetMode="Externa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While-Dribbling-Ball-With-Racquet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N8Vw2TB7gA?feature=oembed" TargetMode="Externa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adder-In-In-Out-Out-Racquet-Rally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EZMzLq-4GM?feature=oembed" TargetMode="Externa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Lunges-with-badminton-bir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Rfvlo33s7c?feature=oembed" TargetMode="Externa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nxeTMF0JtY?feature=oemb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ocomotor/Snowflak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1EXOdj5ZO0?feature=oembed" TargetMode="Externa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JOHNBYL50@gmail.com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5Tfjs9pkqo?feature=oembed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kP1BOu3VyU?feature=oembed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3ejE3fccqY?feature=oembed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bosu-ball-challenges-1/stand-and-stork-stand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cmFLZFbR-8?feature=oembed" TargetMode="External"/><Relationship Id="rId4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bosu-ball-challenges-1/step-up-with-high-kne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vZmb0xn7Xo?feature=oembed" TargetMode="External"/><Relationship Id="rId4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O2KL_K5-Y0?feature=oembed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u8VuD8a8xI?feature=oembed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Om5IedEyEc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txYj4hUAfk?feature=oembed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upQxPmvQh8?feature=oembed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O2KL_K5-Y0?feature=oembed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EySdV9rks0?feature=oembed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6crr7cv3YE?feature=oembe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Nh4fm0Njew?feature=oembed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Je4aIhJcdU?feature=oembed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c5p7bxPOZA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BcyXYq19pg?feature=oembed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2l9tBeaZzs?feature=oembed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6ZP_1w227E?feature=oembed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MmUGqxdy4M?feature=oembed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2PqKMC8LQw?feature=oembed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2TBL6STHgY?feature=oembed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kJk7EpLjyY?feature=oembed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ZW_NgxniRo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adago4sport.com/Ladders/Every-Other-Rung-Run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kojHuh4zBc?feature=oembed" TargetMode="External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6Xzu9xMUvs?feature=oembed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EC6n6oCCW0?feature=oembed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qsFouoXogI?feature=oembed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Tl7rDYaM40?feature=oembed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nmh42hDDUY?feature=oembed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HEjk99XYMQ?feature=oembed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d0jP9jC1hE?feature=oembed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xobWA5gmVw?feature=oembed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5FF-B2C8-4FD6-9DB9-6D2CC505D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Innovative </a:t>
            </a:r>
            <a:br>
              <a:rPr lang="en-CA" b="1" dirty="0"/>
            </a:br>
            <a:r>
              <a:rPr lang="en-CA" b="1" dirty="0"/>
              <a:t>Agility Ladder </a:t>
            </a:r>
            <a:br>
              <a:rPr lang="en-CA" b="1" dirty="0"/>
            </a:br>
            <a:r>
              <a:rPr lang="en-CA" b="1" dirty="0"/>
              <a:t>Fitness Challenges</a:t>
            </a:r>
            <a:br>
              <a:rPr lang="en-CA" b="1" dirty="0"/>
            </a:br>
            <a:r>
              <a:rPr lang="en-CA" b="1" dirty="0"/>
              <a:t>With Feet Only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747D3-3C4F-4599-B40D-B33EC0C3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497" y="3833769"/>
            <a:ext cx="9144000" cy="2785144"/>
          </a:xfrm>
        </p:spPr>
        <p:txBody>
          <a:bodyPr>
            <a:normAutofit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Tuesday &amp; Thursday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215694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8A32-7EB8-4F6F-A745-B055D02A9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https://www.canadago4sport.com/Ladders/Every-Rung-Run</a:t>
            </a:r>
            <a:endParaRPr lang="en-US" sz="2200" dirty="0"/>
          </a:p>
        </p:txBody>
      </p:sp>
      <p:pic>
        <p:nvPicPr>
          <p:cNvPr id="6" name="Online Media 5" title="LadderEveryRungRun">
            <a:hlinkClick r:id="" action="ppaction://media"/>
            <a:extLst>
              <a:ext uri="{FF2B5EF4-FFF2-40B4-BE49-F238E27FC236}">
                <a16:creationId xmlns:a16="http://schemas.microsoft.com/office/drawing/2014/main" id="{CF94DF60-B85C-42A0-8A6A-88A455F9A37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F8EB8-8EC5-4DEB-88C6-C308EE0F0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2180D-7B35-4407-BC5C-BD095E57D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162D-DAD9-4677-B935-4395456BA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Web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1118F-D7AB-4B8E-96C5-701F6420F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Canadago4sport:</a:t>
            </a:r>
          </a:p>
          <a:p>
            <a:pPr lvl="1"/>
            <a:r>
              <a:rPr lang="en-CA" dirty="0"/>
              <a:t>700+ game docs and 300+ game videos</a:t>
            </a:r>
            <a:endParaRPr lang="en-US" dirty="0"/>
          </a:p>
          <a:p>
            <a:pPr lvl="2"/>
            <a:r>
              <a:rPr lang="en-CA" u="sng" dirty="0">
                <a:hlinkClick r:id="rId2"/>
              </a:rPr>
              <a:t>www.canadago4sport.com</a:t>
            </a:r>
            <a:endParaRPr lang="en-CA" u="sng" dirty="0"/>
          </a:p>
          <a:p>
            <a:pPr lvl="3"/>
            <a:endParaRPr lang="en-CA" u="sng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0B285-544E-472E-B48D-FEB65263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D7DBB-883F-4051-AF4E-8AF61184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32330306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874E-A5E9-46C4-8866-CF061E83C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z="4000" b="1" dirty="0"/>
              <a:t>Gopher Sport:</a:t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A22E0-3DEE-4BEE-84E6-BEB35A619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Order from hundreds of equipment ideas.</a:t>
            </a:r>
          </a:p>
          <a:p>
            <a:pPr lvl="1"/>
            <a:r>
              <a:rPr lang="en-US" dirty="0">
                <a:hlinkClick r:id="rId2"/>
              </a:rPr>
              <a:t>https://www.gophersport.com/</a:t>
            </a:r>
            <a:endParaRPr lang="en-US" dirty="0"/>
          </a:p>
          <a:p>
            <a:r>
              <a:rPr lang="en-US" dirty="0"/>
              <a:t>Unconditional 100% satisfaction guarantee</a:t>
            </a:r>
          </a:p>
          <a:p>
            <a:pPr lvl="2"/>
            <a:r>
              <a:rPr lang="en-CA" dirty="0"/>
              <a:t>Your satisfaction is our #1 concern! If you are not satisfied with any product you buy from us, we'll simply replace it or refund your money. No questions. No hassles. No exclusions. No kidding!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B1B70-7D86-47D2-A4C2-796E71E1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233BA-FB9E-4528-8012-5C777508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004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C02-F8CD-49B1-9BEE-A5ECF9D50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Pinterest and YouTube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999B-CCEB-48A7-A344-55905263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CA" dirty="0"/>
              <a:t>Pinterest:</a:t>
            </a:r>
            <a:endParaRPr lang="en-US" dirty="0"/>
          </a:p>
          <a:p>
            <a:pPr lvl="2"/>
            <a:r>
              <a:rPr lang="en-CA" dirty="0"/>
              <a:t>23 boards, and 800+ pins</a:t>
            </a:r>
            <a:endParaRPr lang="en-US" dirty="0"/>
          </a:p>
          <a:p>
            <a:pPr lvl="2"/>
            <a:r>
              <a:rPr lang="en-CA" dirty="0"/>
              <a:t>Follow at </a:t>
            </a:r>
            <a:r>
              <a:rPr lang="en-US" u="sng" dirty="0">
                <a:hlinkClick r:id="rId2"/>
              </a:rPr>
              <a:t>https://www.pinterest.ca/canadago4sport/</a:t>
            </a:r>
            <a:endParaRPr lang="en-US" dirty="0"/>
          </a:p>
          <a:p>
            <a:pPr lvl="1"/>
            <a:r>
              <a:rPr lang="en-US" dirty="0"/>
              <a:t>YouTube: </a:t>
            </a:r>
          </a:p>
          <a:p>
            <a:pPr lvl="2"/>
            <a:r>
              <a:rPr lang="en-US" dirty="0"/>
              <a:t>500+ videos</a:t>
            </a:r>
          </a:p>
          <a:p>
            <a:pPr lvl="2"/>
            <a:r>
              <a:rPr lang="en-US" dirty="0"/>
              <a:t>Subscribe at </a:t>
            </a:r>
            <a:r>
              <a:rPr lang="en-US" u="sng" dirty="0">
                <a:hlinkClick r:id="rId3"/>
              </a:rPr>
              <a:t>https://www.youtube.com/c/canadago4sport/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9B4A3-558B-462E-BDA7-6C48541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F35B-7D5D-42B4-9F75-DF4374CD3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16788975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53CB-B9DE-4ED0-AB8C-EF828697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Social Media and Further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3E40-A209-4707-85DF-C53AFFFD6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/>
          </a:p>
          <a:p>
            <a:pPr lvl="1"/>
            <a:r>
              <a:rPr lang="en-US" dirty="0"/>
              <a:t>Twitter &amp; Instagram: </a:t>
            </a:r>
          </a:p>
          <a:p>
            <a:pPr lvl="2"/>
            <a:r>
              <a:rPr lang="en-US" dirty="0"/>
              <a:t>Tuesday and Thursdays (sometimes other days) posts</a:t>
            </a:r>
          </a:p>
          <a:p>
            <a:pPr lvl="2"/>
            <a:r>
              <a:rPr lang="en-US" dirty="0"/>
              <a:t>Follow at</a:t>
            </a:r>
            <a:r>
              <a:rPr lang="en-US" b="1" dirty="0"/>
              <a:t> </a:t>
            </a:r>
            <a:r>
              <a:rPr lang="en-US" dirty="0"/>
              <a:t>@canadago4sport</a:t>
            </a:r>
          </a:p>
          <a:p>
            <a:pPr lvl="1"/>
            <a:r>
              <a:rPr lang="en-US" dirty="0"/>
              <a:t>Love to hear from you:</a:t>
            </a:r>
          </a:p>
          <a:p>
            <a:pPr lvl="2"/>
            <a:r>
              <a:rPr lang="en-US" dirty="0"/>
              <a:t>JOHNBYL50@gmail.com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621CE-1307-4404-8785-525FE1F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91DC5-CC33-47B1-AD26-2B23E4E3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787105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67D3A-8091-4F06-8890-94BFCAF7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With 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65A1C-5D7C-45DF-91F8-E4A82FE7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all of the wonderful people </a:t>
            </a:r>
          </a:p>
          <a:p>
            <a:pPr marL="0" indent="0" algn="ctr">
              <a:buNone/>
            </a:pPr>
            <a:r>
              <a:rPr lang="en-CA" sz="3600" dirty="0"/>
              <a:t>who inspire each other </a:t>
            </a:r>
          </a:p>
          <a:p>
            <a:pPr marL="0" indent="0" algn="ctr">
              <a:buNone/>
            </a:pPr>
            <a:r>
              <a:rPr lang="en-CA" sz="3600" dirty="0"/>
              <a:t>at conferences and other places!</a:t>
            </a:r>
          </a:p>
          <a:p>
            <a:pPr marL="0" indent="0" algn="ctr">
              <a:buNone/>
            </a:pPr>
            <a:endParaRPr lang="en-CA" sz="3600" dirty="0"/>
          </a:p>
          <a:p>
            <a:pPr algn="ctr"/>
            <a:r>
              <a:rPr lang="en-CA" sz="3600" dirty="0"/>
              <a:t>To Gopher Sport</a:t>
            </a:r>
            <a:r>
              <a:rPr lang="en-US" sz="3600" dirty="0"/>
              <a:t> </a:t>
            </a:r>
          </a:p>
          <a:p>
            <a:pPr marL="0" indent="0" algn="ctr">
              <a:buNone/>
            </a:pPr>
            <a:r>
              <a:rPr lang="en-US" sz="3600" dirty="0"/>
              <a:t>for their innovative products </a:t>
            </a:r>
          </a:p>
          <a:p>
            <a:pPr marL="0" indent="0" algn="ctr">
              <a:buNone/>
            </a:pPr>
            <a:r>
              <a:rPr lang="en-US" sz="3600" dirty="0"/>
              <a:t>and high quality equipment!</a:t>
            </a:r>
            <a:endParaRPr lang="en-CA" sz="3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CE12-8467-4542-9CE0-C5FF698E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FB91A-E118-42D2-B87F-496199E97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98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F848-CF5B-4B6E-AE95-70A51344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Download slides at: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FB2D6-85F1-427E-8FB6-728FD94FE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https://www.canadago4sport.com/conferences-and-workshops</a:t>
            </a: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EE27A-DF08-4AEC-A1A7-77B7A8581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9496C3-B115-4A3B-BDDD-E3C62296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4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3EC4-2D90-4A09-B206-D20A7AF2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High Knee Every Other Rung</a:t>
            </a:r>
            <a:br>
              <a:rPr lang="en-CA" dirty="0"/>
            </a:br>
            <a:r>
              <a:rPr lang="en-CA" dirty="0"/>
              <a:t>(Go Left/Right or Left/Right days)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https://www.canadago4sport.com/Ladders/High-knee%E2%80%94Every-Other-Rung</a:t>
            </a:r>
            <a:endParaRPr lang="en-US" sz="2200" dirty="0"/>
          </a:p>
        </p:txBody>
      </p:sp>
      <p:pic>
        <p:nvPicPr>
          <p:cNvPr id="6" name="Online Media 5" title="HighKneeEveryOtherRung">
            <a:hlinkClick r:id="" action="ppaction://media"/>
            <a:extLst>
              <a:ext uri="{FF2B5EF4-FFF2-40B4-BE49-F238E27FC236}">
                <a16:creationId xmlns:a16="http://schemas.microsoft.com/office/drawing/2014/main" id="{7B9C74B0-A611-4252-90B3-E5BE69FDB18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29058-0B5B-4AAE-A4CA-92D42C85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E2D86-DABA-423F-A0DC-2B419B5E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4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6AE0-D48C-43CD-A73A-01FFE706C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Tap In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https://www.canadago4sport.com/Ladders/Tap-In</a:t>
            </a:r>
            <a:endParaRPr lang="en-US" sz="2200" dirty="0"/>
          </a:p>
        </p:txBody>
      </p:sp>
      <p:pic>
        <p:nvPicPr>
          <p:cNvPr id="6" name="Online Media 5" title="Tap In Each Rung">
            <a:hlinkClick r:id="" action="ppaction://media"/>
            <a:extLst>
              <a:ext uri="{FF2B5EF4-FFF2-40B4-BE49-F238E27FC236}">
                <a16:creationId xmlns:a16="http://schemas.microsoft.com/office/drawing/2014/main" id="{E1F7243E-DAC2-48B8-80E2-50B5CFFB09B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0E271-06F6-4E07-85F6-54A8C9CA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26A45-1BC9-46C4-AF8C-7BCA777C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B45E-5EA9-472D-803C-ACC37CD2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Three Jumps and Three Runs…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https://www.canadago4sport.com/Ladders/Three-Jumps-and-Three-Runs</a:t>
            </a:r>
            <a:endParaRPr lang="en-US" sz="2200" dirty="0"/>
          </a:p>
        </p:txBody>
      </p:sp>
      <p:pic>
        <p:nvPicPr>
          <p:cNvPr id="6" name="Online Media 5" title="LadderThreeJumpsThreeRuns">
            <a:hlinkClick r:id="" action="ppaction://media"/>
            <a:extLst>
              <a:ext uri="{FF2B5EF4-FFF2-40B4-BE49-F238E27FC236}">
                <a16:creationId xmlns:a16="http://schemas.microsoft.com/office/drawing/2014/main" id="{D915F9B2-EFB7-4D63-82F7-F0195F34990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A4C83-7F7C-42AB-9B3C-55D037B0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719DE-A47A-4BF0-B8B8-07C2C26D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2429-84B7-4850-B9B0-C845DD5E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Every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https://www.canadago4sport.com/Ladders/Two-Foot-Jump%E2%80%94Every-Rung</a:t>
            </a:r>
            <a:endParaRPr lang="en-US" sz="2200" dirty="0"/>
          </a:p>
        </p:txBody>
      </p:sp>
      <p:pic>
        <p:nvPicPr>
          <p:cNvPr id="6" name="Online Media 5" title="LadderJumpJump">
            <a:hlinkClick r:id="" action="ppaction://media"/>
            <a:extLst>
              <a:ext uri="{FF2B5EF4-FFF2-40B4-BE49-F238E27FC236}">
                <a16:creationId xmlns:a16="http://schemas.microsoft.com/office/drawing/2014/main" id="{FA5E389A-37C6-49EB-882D-BEFCE3C92F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DF1F5-AC36-4F13-B936-3F1EF4B0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7C27A-1C07-426B-B0B5-38938D40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47DE-1FA0-4AF1-8391-D4321EB7E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High Vertical Jumps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https://www.canadago4sport.com/Ladders/High-Vertical-Jumps</a:t>
            </a:r>
            <a:endParaRPr lang="en-US" sz="2200" dirty="0"/>
          </a:p>
        </p:txBody>
      </p:sp>
      <p:pic>
        <p:nvPicPr>
          <p:cNvPr id="6" name="Online Media 5" title="High Vertical Jumps">
            <a:hlinkClick r:id="" action="ppaction://media"/>
            <a:extLst>
              <a:ext uri="{FF2B5EF4-FFF2-40B4-BE49-F238E27FC236}">
                <a16:creationId xmlns:a16="http://schemas.microsoft.com/office/drawing/2014/main" id="{B918BAB2-E60A-407D-B8F5-3F54E74F97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F8233-BCD6-4FDE-92FF-594013F7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25B6-46C4-4A11-A7E8-C084D6E7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4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86D0A-6BDF-49A2-B31A-A2194C87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Forward In and Hop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https://www.canadago4sport.com/Ladders/Jump-Forward-and-In%2C-Hop-Out</a:t>
            </a:r>
            <a:endParaRPr lang="en-US" sz="2200" dirty="0"/>
          </a:p>
        </p:txBody>
      </p:sp>
      <p:pic>
        <p:nvPicPr>
          <p:cNvPr id="6" name="Online Media 5" title="LadderHopOutJumpIn">
            <a:hlinkClick r:id="" action="ppaction://media"/>
            <a:extLst>
              <a:ext uri="{FF2B5EF4-FFF2-40B4-BE49-F238E27FC236}">
                <a16:creationId xmlns:a16="http://schemas.microsoft.com/office/drawing/2014/main" id="{C4936DAF-6A39-4B05-9C88-63F990E65B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403A0-6ECA-4F32-B37A-DBBCB8AC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98698-9E36-4E1A-9F8D-BEA2350B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F3AD-AD88-43FA-B34F-65505461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In In Straddle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https://www.canadago4sport.com/Ladders/Ladder-Jump-In-In-Out-In-In</a:t>
            </a:r>
            <a:endParaRPr lang="en-US" sz="2200" dirty="0"/>
          </a:p>
        </p:txBody>
      </p:sp>
      <p:pic>
        <p:nvPicPr>
          <p:cNvPr id="6" name="Online Media 5" title="Ladder In In Straddle Out">
            <a:hlinkClick r:id="" action="ppaction://media"/>
            <a:extLst>
              <a:ext uri="{FF2B5EF4-FFF2-40B4-BE49-F238E27FC236}">
                <a16:creationId xmlns:a16="http://schemas.microsoft.com/office/drawing/2014/main" id="{C3741F40-3F22-4C63-89E1-0DC23BB31BE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83A02-2BFA-41CA-95E5-DBE8BBF0F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B46AF-38EE-4578-8ED3-982F53CE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2246-3B64-42E2-B2A5-5FB23D2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and Out Jumps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https://www.canadago4sport.com/Ladders/In-Then-Out-Jumps</a:t>
            </a:r>
            <a:endParaRPr lang="en-US" sz="2200" dirty="0"/>
          </a:p>
        </p:txBody>
      </p:sp>
      <p:pic>
        <p:nvPicPr>
          <p:cNvPr id="6" name="Online Media 5" title="LadderInAndOutJumps">
            <a:hlinkClick r:id="" action="ppaction://media"/>
            <a:extLst>
              <a:ext uri="{FF2B5EF4-FFF2-40B4-BE49-F238E27FC236}">
                <a16:creationId xmlns:a16="http://schemas.microsoft.com/office/drawing/2014/main" id="{7DC27D10-8D8A-4E58-86D0-129AA97B479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C0C41-64C2-4148-9942-FEEF2DF2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5971B9-2F7D-428A-AC49-AD28ECEDF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C326-94FA-431B-BF01-3727A8E0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180s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https://www.canadago4sport.com/Ladders/180s</a:t>
            </a:r>
            <a:endParaRPr lang="en-US" sz="2200" dirty="0"/>
          </a:p>
        </p:txBody>
      </p:sp>
      <p:pic>
        <p:nvPicPr>
          <p:cNvPr id="6" name="Online Media 5" title="180s">
            <a:hlinkClick r:id="" action="ppaction://media"/>
            <a:extLst>
              <a:ext uri="{FF2B5EF4-FFF2-40B4-BE49-F238E27FC236}">
                <a16:creationId xmlns:a16="http://schemas.microsoft.com/office/drawing/2014/main" id="{B15BFD5E-1AEF-453B-97F2-68C4608161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A57CE-A5E5-4EB3-A29B-DB9260B0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43473-961D-499A-B4F1-7E9DF357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146BE-9D95-4107-95B2-74650188D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1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3345A-2B46-4C00-8F94-625FD1ED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79" y="1886355"/>
            <a:ext cx="10515600" cy="4351338"/>
          </a:xfrm>
        </p:spPr>
        <p:txBody>
          <a:bodyPr>
            <a:normAutofit/>
          </a:bodyPr>
          <a:lstStyle/>
          <a:p>
            <a:r>
              <a:rPr lang="en-CA" dirty="0" err="1"/>
              <a:t>Screamin</a:t>
            </a:r>
            <a:r>
              <a:rPr lang="en-CA" dirty="0"/>
              <a:t> Orange Agility Ladder</a:t>
            </a:r>
          </a:p>
          <a:p>
            <a:pPr lvl="1"/>
            <a:r>
              <a:rPr lang="en-CA" dirty="0"/>
              <a:t>Inexpensive</a:t>
            </a:r>
          </a:p>
          <a:p>
            <a:pPr lvl="1"/>
            <a:r>
              <a:rPr lang="en-CA" dirty="0"/>
              <a:t>Great for beginners</a:t>
            </a:r>
          </a:p>
          <a:p>
            <a:r>
              <a:rPr lang="en-US" dirty="0"/>
              <a:t>Fast Trak Agility Ladder</a:t>
            </a:r>
          </a:p>
          <a:p>
            <a:pPr lvl="1"/>
            <a:r>
              <a:rPr lang="en-US" dirty="0"/>
              <a:t>Safe flat design</a:t>
            </a:r>
          </a:p>
          <a:p>
            <a:pPr lvl="1"/>
            <a:r>
              <a:rPr lang="en-US" dirty="0"/>
              <a:t>Never gets tangled</a:t>
            </a:r>
          </a:p>
          <a:p>
            <a:r>
              <a:rPr lang="en-US" dirty="0" err="1"/>
              <a:t>SecureStep</a:t>
            </a:r>
            <a:r>
              <a:rPr lang="en-US" dirty="0"/>
              <a:t> Agility Ladder</a:t>
            </a:r>
          </a:p>
          <a:p>
            <a:pPr lvl="1"/>
            <a:r>
              <a:rPr lang="en-US" dirty="0" err="1"/>
              <a:t>Ruberized</a:t>
            </a:r>
            <a:r>
              <a:rPr lang="en-US" dirty="0"/>
              <a:t> treads will not slip on floor</a:t>
            </a:r>
          </a:p>
          <a:p>
            <a:pPr lvl="1"/>
            <a:r>
              <a:rPr lang="en-US" dirty="0"/>
              <a:t>Extremely durable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81E00-07A4-4747-BCB3-5E404FB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31E52-B0A4-48CB-9149-C3C3F657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9F5FC4BA-F5AE-4E16-9A63-72180EC7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360" y="1607573"/>
            <a:ext cx="3047283" cy="1716001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2EC3217-0E1A-459A-81F4-32D4449BB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743" y="2891070"/>
            <a:ext cx="2830517" cy="1716001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CB2A1DD3-530B-42BF-8619-9C7D31F5C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8394" y="3986764"/>
            <a:ext cx="3001239" cy="22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3EA27-EDC7-4A8E-8934-2E062B4C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Hops</a:t>
            </a:r>
            <a:br>
              <a:rPr lang="en-CA" sz="2200" dirty="0"/>
            </a:br>
            <a:r>
              <a:rPr lang="en-US" sz="2200" dirty="0">
                <a:hlinkClick r:id="rId3"/>
              </a:rPr>
              <a:t>https://www.canadago4sport.com/Ladders/Hops-</a:t>
            </a:r>
            <a:endParaRPr lang="en-US" sz="2200" dirty="0"/>
          </a:p>
        </p:txBody>
      </p:sp>
      <p:pic>
        <p:nvPicPr>
          <p:cNvPr id="6" name="Online Media 5" title="Ladder Hop Each Rung">
            <a:hlinkClick r:id="" action="ppaction://media"/>
            <a:extLst>
              <a:ext uri="{FF2B5EF4-FFF2-40B4-BE49-F238E27FC236}">
                <a16:creationId xmlns:a16="http://schemas.microsoft.com/office/drawing/2014/main" id="{9BC7311A-FB84-432D-9EC7-8061D03A7DB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8D99A-4DC9-48C6-80E8-CCAE09B40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7FC40-5066-4277-B077-AFE86FF9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CA7B-D2F0-409D-BF9C-1C82C569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Hop In and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https://www.canadago4sport.com/Ladders/Hop-In-Out</a:t>
            </a:r>
            <a:endParaRPr lang="en-US" sz="2200" dirty="0"/>
          </a:p>
        </p:txBody>
      </p:sp>
      <p:pic>
        <p:nvPicPr>
          <p:cNvPr id="6" name="Online Media 5" title="HopingInAndOut">
            <a:hlinkClick r:id="" action="ppaction://media"/>
            <a:extLst>
              <a:ext uri="{FF2B5EF4-FFF2-40B4-BE49-F238E27FC236}">
                <a16:creationId xmlns:a16="http://schemas.microsoft.com/office/drawing/2014/main" id="{EED88332-5F90-4189-A3DA-2EC56E01D47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EFAB5-A29B-4F89-BD99-48B1C80A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94FB47-2453-4FF6-936D-762FB285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7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7828-38DA-43B5-9E46-BC543407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Sideways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https://www.canadago4sport.com/Ladders/Every-Rung-Sideways-Run</a:t>
            </a:r>
            <a:endParaRPr lang="en-US" sz="2200" dirty="0"/>
          </a:p>
        </p:txBody>
      </p:sp>
      <p:pic>
        <p:nvPicPr>
          <p:cNvPr id="6" name="Online Media 5" title="Ladder Every Rung Sideways">
            <a:hlinkClick r:id="" action="ppaction://media"/>
            <a:extLst>
              <a:ext uri="{FF2B5EF4-FFF2-40B4-BE49-F238E27FC236}">
                <a16:creationId xmlns:a16="http://schemas.microsoft.com/office/drawing/2014/main" id="{E2C218F0-DD5B-4992-8CA4-7D6BFF6307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DD336-6A21-4F3D-B4B0-C0F6CB3B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AC5C9-552F-49D9-B539-222963C6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44ED-74F0-4988-9577-3BD9C6221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Sideways Crossover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https://www.canadago4sport.com/Ladders/Every-Rung-Sideways-Crossover-Run</a:t>
            </a:r>
            <a:endParaRPr lang="en-US" sz="2200" dirty="0"/>
          </a:p>
        </p:txBody>
      </p:sp>
      <p:pic>
        <p:nvPicPr>
          <p:cNvPr id="6" name="Online Media 5" title="SidewaysWithCrossOver">
            <a:hlinkClick r:id="" action="ppaction://media"/>
            <a:extLst>
              <a:ext uri="{FF2B5EF4-FFF2-40B4-BE49-F238E27FC236}">
                <a16:creationId xmlns:a16="http://schemas.microsoft.com/office/drawing/2014/main" id="{948B5D21-8D39-423B-8BDB-C56C9BDAB70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1E929-071A-43A6-95EF-87745C85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0482B-DF25-465B-9E67-096230A3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75AD-44BC-4763-9C80-AA2421A76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and Out Sideways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https://www.canadago4sport.com/Ladders/Alternate-In-and-Out-Sideways-Run</a:t>
            </a:r>
            <a:endParaRPr lang="en-US" sz="2200" dirty="0"/>
          </a:p>
        </p:txBody>
      </p:sp>
      <p:pic>
        <p:nvPicPr>
          <p:cNvPr id="6" name="Online Media 5" title="InAndOutSidewaysRun">
            <a:hlinkClick r:id="" action="ppaction://media"/>
            <a:extLst>
              <a:ext uri="{FF2B5EF4-FFF2-40B4-BE49-F238E27FC236}">
                <a16:creationId xmlns:a16="http://schemas.microsoft.com/office/drawing/2014/main" id="{81071EFC-391B-4D3F-A85D-852654917C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2742C-D90F-471D-A126-9D9CE7ED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AA23E-9E4B-4241-99FF-1B033F97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0E39A-AE72-43D6-BF98-452B3C1D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Each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https://www.canadago4sport.com/Ladders/In-and-Out-Every-Rung</a:t>
            </a:r>
            <a:endParaRPr lang="en-US" sz="2200" dirty="0"/>
          </a:p>
        </p:txBody>
      </p:sp>
      <p:pic>
        <p:nvPicPr>
          <p:cNvPr id="6" name="Online Media 5" title="Ladders In In Out Out">
            <a:hlinkClick r:id="" action="ppaction://media"/>
            <a:extLst>
              <a:ext uri="{FF2B5EF4-FFF2-40B4-BE49-F238E27FC236}">
                <a16:creationId xmlns:a16="http://schemas.microsoft.com/office/drawing/2014/main" id="{5671B163-C06D-4409-8D70-600CF96539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83C72-15B1-4D8D-A61A-7B3A1523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11863-439F-4D5A-B9A7-C7D374A3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283EE-5794-47A7-B320-8E774E4A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Through Each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https://www.canadago4sport.com/Ladders/In-and-Out-Run</a:t>
            </a:r>
            <a:endParaRPr lang="en-US" sz="2200" dirty="0"/>
          </a:p>
        </p:txBody>
      </p:sp>
      <p:pic>
        <p:nvPicPr>
          <p:cNvPr id="6" name="Online Media 5" title="InAndOutEveryRung">
            <a:hlinkClick r:id="" action="ppaction://media"/>
            <a:extLst>
              <a:ext uri="{FF2B5EF4-FFF2-40B4-BE49-F238E27FC236}">
                <a16:creationId xmlns:a16="http://schemas.microsoft.com/office/drawing/2014/main" id="{228CB073-4EB4-48CD-8FEE-1A9E2BEB42E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8D6EB3-8FAB-47B3-A1B1-5A92CF51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AF355-BB43-4320-B5AE-9FA85E99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4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AAE6-1AC9-41D9-A70D-263876D5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In In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https://www.canadago4sport.com/Ladders/In-In-Out</a:t>
            </a:r>
            <a:endParaRPr lang="en-US" sz="2200" dirty="0"/>
          </a:p>
        </p:txBody>
      </p:sp>
      <p:pic>
        <p:nvPicPr>
          <p:cNvPr id="6" name="Online Media 5" title="LadderInInOut">
            <a:hlinkClick r:id="" action="ppaction://media"/>
            <a:extLst>
              <a:ext uri="{FF2B5EF4-FFF2-40B4-BE49-F238E27FC236}">
                <a16:creationId xmlns:a16="http://schemas.microsoft.com/office/drawing/2014/main" id="{24F02F83-0E7C-484F-AEE5-B8C8CAD863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1A17D-1F19-40F2-9EE8-8D7E309C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2D9A92-8383-4516-BE69-FBEBB1272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1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41BD-077C-4CFC-BD53-E4434C2B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In In Out Jumps</a:t>
            </a:r>
            <a:br>
              <a:rPr lang="en-CA" dirty="0"/>
            </a:br>
            <a:endParaRPr lang="en-US" dirty="0"/>
          </a:p>
        </p:txBody>
      </p:sp>
      <p:pic>
        <p:nvPicPr>
          <p:cNvPr id="4" name="Online Media 3" title="Ladder Double In and Single Out">
            <a:hlinkClick r:id="" action="ppaction://media"/>
            <a:extLst>
              <a:ext uri="{FF2B5EF4-FFF2-40B4-BE49-F238E27FC236}">
                <a16:creationId xmlns:a16="http://schemas.microsoft.com/office/drawing/2014/main" id="{E532CD5C-2445-47BD-8314-7B66E58ED69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5FEF9-D3CC-4617-BBEE-4F81D7E9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68484-4B67-4036-AD12-6E79EAEB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26881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F6D2E-A263-4B91-AA24-D227F875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with High Ten and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https://www.canadago4sport.com/Ladders/In-Outs</a:t>
            </a:r>
            <a:endParaRPr lang="en-US" sz="2200" dirty="0"/>
          </a:p>
        </p:txBody>
      </p:sp>
      <p:pic>
        <p:nvPicPr>
          <p:cNvPr id="6" name="Online Media 5" title="TwoFootJumpInAndOut">
            <a:hlinkClick r:id="" action="ppaction://media"/>
            <a:extLst>
              <a:ext uri="{FF2B5EF4-FFF2-40B4-BE49-F238E27FC236}">
                <a16:creationId xmlns:a16="http://schemas.microsoft.com/office/drawing/2014/main" id="{17BB936D-BA56-4F2F-95E7-33CC1A1902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9FE35-BB42-4684-98EC-6B979C606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398B0-83E7-4ED9-AD04-1F818850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D30B-C956-43BB-BB8B-41CB9433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Ladders Used 2</a:t>
            </a:r>
            <a:br>
              <a:rPr lang="en-CA" dirty="0"/>
            </a:br>
            <a:r>
              <a:rPr lang="en-CA" sz="2000" dirty="0"/>
              <a:t>(Click on Pics to go to Website)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27B7A-73A4-4F1C-973D-9AAC83057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Ultra Fit Roll Out Ladder</a:t>
            </a:r>
          </a:p>
          <a:p>
            <a:pPr lvl="1"/>
            <a:r>
              <a:rPr lang="en-CA" dirty="0"/>
              <a:t>Adheres to floor well</a:t>
            </a:r>
          </a:p>
          <a:p>
            <a:pPr lvl="1"/>
            <a:r>
              <a:rPr lang="en-CA" dirty="0"/>
              <a:t>Easy to roll out and store</a:t>
            </a:r>
          </a:p>
          <a:p>
            <a:r>
              <a:rPr lang="en-CA" dirty="0" err="1"/>
              <a:t>Sklz</a:t>
            </a:r>
            <a:r>
              <a:rPr lang="en-CA" dirty="0"/>
              <a:t> Agility Trainer Pro</a:t>
            </a:r>
          </a:p>
          <a:p>
            <a:pPr lvl="1"/>
            <a:r>
              <a:rPr lang="en-CA" dirty="0"/>
              <a:t>Easily create different ladder patterns</a:t>
            </a:r>
          </a:p>
          <a:p>
            <a:pPr lvl="1"/>
            <a:r>
              <a:rPr lang="en-CA" dirty="0"/>
              <a:t>Can also add a hurdle in the middle of the ladder</a:t>
            </a:r>
          </a:p>
          <a:p>
            <a:r>
              <a:rPr lang="en-CA" dirty="0"/>
              <a:t>High Rise Agility Ladder</a:t>
            </a:r>
          </a:p>
          <a:p>
            <a:pPr lvl="1"/>
            <a:r>
              <a:rPr lang="en-CA" dirty="0"/>
              <a:t>More challenging with 6`` or 9`` rise</a:t>
            </a:r>
          </a:p>
          <a:p>
            <a:pPr lvl="1"/>
            <a:r>
              <a:rPr lang="en-CA" dirty="0"/>
              <a:t>Very durable</a:t>
            </a:r>
          </a:p>
          <a:p>
            <a:pPr lvl="1"/>
            <a:endParaRPr lang="en-CA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A68E9-7ADB-4CD4-9391-5536D0B2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2ECA5-48F2-4596-B827-20A5A7DA1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B1457EDA-2E97-47E0-9379-2189BFC4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571" y="1583674"/>
            <a:ext cx="2534652" cy="1900989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0EBF25B9-8480-4895-BE2D-C3FF173AE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246" y="2151747"/>
            <a:ext cx="2893328" cy="216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B9F37A-F395-42D2-A4B7-B7788B4CA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324" y="4321743"/>
            <a:ext cx="2893328" cy="21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35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D174-D2F1-478F-8F66-E16B242F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Downhill Skiing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https://www.canadago4sport.com/Ladders/Downhill-Skiing</a:t>
            </a:r>
            <a:endParaRPr lang="en-US" sz="2200" dirty="0"/>
          </a:p>
        </p:txBody>
      </p:sp>
      <p:pic>
        <p:nvPicPr>
          <p:cNvPr id="6" name="Online Media 5" title="Downhill Skiing 2">
            <a:hlinkClick r:id="" action="ppaction://media"/>
            <a:extLst>
              <a:ext uri="{FF2B5EF4-FFF2-40B4-BE49-F238E27FC236}">
                <a16:creationId xmlns:a16="http://schemas.microsoft.com/office/drawing/2014/main" id="{5FC197C6-EE99-461B-97CA-4C3D4142DB0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FFF84-1335-46F8-BBB1-61F409062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3124-E2B3-492C-8E8A-0678E4DC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8669-6F30-4999-9B69-FAD68D38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Slalom Skiing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https://www.canadago4sport.com/Ladders/Slalom-Skiing</a:t>
            </a:r>
            <a:endParaRPr lang="en-US" sz="2200" dirty="0"/>
          </a:p>
        </p:txBody>
      </p:sp>
      <p:pic>
        <p:nvPicPr>
          <p:cNvPr id="6" name="Online Media 5" title="LadderSlalomSkiing">
            <a:hlinkClick r:id="" action="ppaction://media"/>
            <a:extLst>
              <a:ext uri="{FF2B5EF4-FFF2-40B4-BE49-F238E27FC236}">
                <a16:creationId xmlns:a16="http://schemas.microsoft.com/office/drawing/2014/main" id="{5A84B45A-438F-48C7-A66F-B1402534171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6EA72-E9BF-41AB-BCB8-7402EAAD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4A90A-B7F4-4379-88A7-744BA02B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EFF48-7670-4E88-A912-46D900C7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Boxing Shuffle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https://www.canadago4sport.com/Ladders/Boxing-Shuffle</a:t>
            </a:r>
            <a:endParaRPr lang="en-US" sz="2200" dirty="0"/>
          </a:p>
        </p:txBody>
      </p:sp>
      <p:pic>
        <p:nvPicPr>
          <p:cNvPr id="6" name="Online Media 5" title="Boxing Shuffle">
            <a:hlinkClick r:id="" action="ppaction://media"/>
            <a:extLst>
              <a:ext uri="{FF2B5EF4-FFF2-40B4-BE49-F238E27FC236}">
                <a16:creationId xmlns:a16="http://schemas.microsoft.com/office/drawing/2014/main" id="{F1B3CF01-4B7B-4E67-8EEA-442A6230F1C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AA3273-8E98-48CF-962C-09A93360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85CEB-5786-4662-B561-B8E3D019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1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851C0-202D-4528-B924-762C39DBA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Hands and Feet </a:t>
            </a:r>
            <a:br>
              <a:rPr lang="en-CA" dirty="0"/>
            </a:br>
            <a:r>
              <a:rPr lang="en-CA" dirty="0"/>
              <a:t>Ladder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F40AA-401D-424A-AAAA-CB975DB8A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Though ladders are traditionally used to fun, jump, and hop through, getting on hands and feet offers additional upper-body and core strength building options.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3CF539-CF92-4A69-9C6E-E50B191B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BE90-070D-4159-8FF1-3A6EB86E4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84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590C-60B2-460C-9DCE-64D15640B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In In with Hands and Feet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https://www.canadago4sport.com/Ladders/Ladder-In-In-Out-Out-With-Hands-and-Feet</a:t>
            </a:r>
            <a:endParaRPr lang="en-US" sz="2200" dirty="0"/>
          </a:p>
        </p:txBody>
      </p:sp>
      <p:pic>
        <p:nvPicPr>
          <p:cNvPr id="6" name="Online Media 5" title="Ladder In-In-Out-Out-In-In Hands and Feet">
            <a:hlinkClick r:id="" action="ppaction://media"/>
            <a:extLst>
              <a:ext uri="{FF2B5EF4-FFF2-40B4-BE49-F238E27FC236}">
                <a16:creationId xmlns:a16="http://schemas.microsoft.com/office/drawing/2014/main" id="{10E4C1A2-C038-46C9-B412-D74F973978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C934C-3F34-44E8-8009-EAA8527E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AC8013-A8E0-4EB4-97B9-C5C707B07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7E13C-1A3B-4251-B75E-5F9DCD67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With Hands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https://www.canadago4sport.com/Ladders/Ladder-In-In-Out-Out-With-Hands</a:t>
            </a:r>
            <a:endParaRPr lang="en-US" sz="2200" dirty="0"/>
          </a:p>
        </p:txBody>
      </p:sp>
      <p:pic>
        <p:nvPicPr>
          <p:cNvPr id="6" name="Online Media 5" title="Ladder Out-Out-In-In With Hands">
            <a:hlinkClick r:id="" action="ppaction://media"/>
            <a:extLst>
              <a:ext uri="{FF2B5EF4-FFF2-40B4-BE49-F238E27FC236}">
                <a16:creationId xmlns:a16="http://schemas.microsoft.com/office/drawing/2014/main" id="{F4E94361-77B5-41D0-BB72-EDC0203692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34B72-20A9-4CDB-A152-E70DEC18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BAFF3-F6C5-4786-8A1C-DDC6385E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F6B6-9670-46B9-88FB-E8B4E382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Sideways With High Fives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https://www.canadago4sport.com/Ladders/Ladder-Every-Rung-Sideways-With-Hands-and-High-Fives</a:t>
            </a:r>
            <a:endParaRPr lang="en-US" sz="2200" dirty="0"/>
          </a:p>
        </p:txBody>
      </p:sp>
      <p:pic>
        <p:nvPicPr>
          <p:cNvPr id="6" name="Online Media 5" title="Ladder Every Rung Sideways With High Five Hands">
            <a:hlinkClick r:id="" action="ppaction://media"/>
            <a:extLst>
              <a:ext uri="{FF2B5EF4-FFF2-40B4-BE49-F238E27FC236}">
                <a16:creationId xmlns:a16="http://schemas.microsoft.com/office/drawing/2014/main" id="{61FEDD3C-C5A7-42D2-BD2A-DECA72EBCF2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0E0B0-CA36-4595-966B-5A753F4B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66A27-C61C-41C1-932D-D1FC6C19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B7AB3-4075-40B7-AB15-20BC1C37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Sideways Up </a:t>
            </a:r>
            <a:r>
              <a:rPr lang="en-CA" dirty="0" err="1"/>
              <a:t>Up</a:t>
            </a:r>
            <a:r>
              <a:rPr lang="en-CA" dirty="0"/>
              <a:t> Back Up </a:t>
            </a:r>
            <a:r>
              <a:rPr lang="en-CA" dirty="0" err="1"/>
              <a:t>Up</a:t>
            </a:r>
            <a:r>
              <a:rPr lang="en-CA" dirty="0"/>
              <a:t> With Feet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https://www.canadago4sport.com/Ladders/Ladder-Sideways-Fwd-Fwd-Back-Fwd-Fwd-Back-With-Feet</a:t>
            </a:r>
            <a:endParaRPr lang="en-US" sz="2200" dirty="0"/>
          </a:p>
        </p:txBody>
      </p:sp>
      <p:pic>
        <p:nvPicPr>
          <p:cNvPr id="6" name="Online Media 5" title="Ladder Sideways Up-Up--Back-Up-Up- With Feet">
            <a:hlinkClick r:id="" action="ppaction://media"/>
            <a:extLst>
              <a:ext uri="{FF2B5EF4-FFF2-40B4-BE49-F238E27FC236}">
                <a16:creationId xmlns:a16="http://schemas.microsoft.com/office/drawing/2014/main" id="{1545E0EF-821A-43FD-8AED-DEAB28C489F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54A47-20EB-4DDE-8938-5859033EE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45AFB-1042-4BD0-BF63-E8E5D689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1A4F-CF46-4AB5-947C-63F605ED0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Rung Sideways With Hands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https://www.canadago4sport.com/Ladders/Ladder-Sideways-Each-Rung-With-Hands</a:t>
            </a:r>
            <a:endParaRPr lang="en-US" sz="2200" dirty="0"/>
          </a:p>
        </p:txBody>
      </p:sp>
      <p:pic>
        <p:nvPicPr>
          <p:cNvPr id="6" name="Online Media 5" title="Ladder Every Rung Sideways With Hands">
            <a:hlinkClick r:id="" action="ppaction://media"/>
            <a:extLst>
              <a:ext uri="{FF2B5EF4-FFF2-40B4-BE49-F238E27FC236}">
                <a16:creationId xmlns:a16="http://schemas.microsoft.com/office/drawing/2014/main" id="{FDC09126-A78A-44A1-8E7D-647F64FCC0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78AE0-F014-43F2-87F4-82CEFD84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FAFC1-AA88-454B-9732-06D0D85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9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12CA-CEB7-44BE-8FA1-D92106D3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Mountain Climb Push 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https://www.canadago4sport.com/Ladders/Ladder-Mountain-Climb-Push-Ups</a:t>
            </a:r>
            <a:endParaRPr lang="en-US" sz="2200" dirty="0"/>
          </a:p>
        </p:txBody>
      </p:sp>
      <p:pic>
        <p:nvPicPr>
          <p:cNvPr id="7" name="Online Media 6" title="Ladder Mountain Climb Push Ups">
            <a:hlinkClick r:id="" action="ppaction://media"/>
            <a:extLst>
              <a:ext uri="{FF2B5EF4-FFF2-40B4-BE49-F238E27FC236}">
                <a16:creationId xmlns:a16="http://schemas.microsoft.com/office/drawing/2014/main" id="{7C752961-3FAD-4CE0-956A-E73EBAA350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71EB2-447A-42CF-9A93-90825465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05101-903A-48ED-9A10-AB2E55C6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9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2C47-13A5-4003-BDAF-409FA991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3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48274-78FA-49EE-A0D1-A5EC563F3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Smart Modular Agility Ladder</a:t>
            </a:r>
          </a:p>
          <a:p>
            <a:pPr lvl="1"/>
            <a:r>
              <a:rPr lang="en-US" dirty="0"/>
              <a:t>Easily create side-by-side ladders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Gopher </a:t>
            </a:r>
            <a:r>
              <a:rPr lang="en-US" dirty="0" err="1"/>
              <a:t>HurdLadder</a:t>
            </a:r>
            <a:r>
              <a:rPr lang="en-US" dirty="0"/>
              <a:t> Agility Ladder</a:t>
            </a:r>
          </a:p>
          <a:p>
            <a:pPr lvl="1"/>
            <a:r>
              <a:rPr lang="en-US" dirty="0"/>
              <a:t>Easily adjusts to various heights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EE5E1E-8AE6-40C5-9189-27092972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6A373-D7E3-41D1-A91F-EA03A933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C1A8763-3982-4176-B6C6-CD38A272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025" y="1826124"/>
            <a:ext cx="2085476" cy="2085476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78CEB078-9C43-4E68-9BA9-2FB7D5666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025" y="4001294"/>
            <a:ext cx="2085476" cy="156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4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F9774-680B-4FD1-8830-D3F8C056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Ladder Push 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https://www.canadago4sport.com/Ladders/Push-Ups</a:t>
            </a:r>
            <a:endParaRPr lang="en-US" sz="2200" dirty="0"/>
          </a:p>
        </p:txBody>
      </p:sp>
      <p:pic>
        <p:nvPicPr>
          <p:cNvPr id="4" name="Online Media 3" title="LadderPushUps">
            <a:hlinkClick r:id="" action="ppaction://media"/>
            <a:extLst>
              <a:ext uri="{FF2B5EF4-FFF2-40B4-BE49-F238E27FC236}">
                <a16:creationId xmlns:a16="http://schemas.microsoft.com/office/drawing/2014/main" id="{B979B67F-75BC-4C57-8EC6-6388D3D0CDA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22187" y="1934375"/>
            <a:ext cx="7542551" cy="42425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90123-AE8E-42FE-9C65-6409AA813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3F68F-8FB8-4234-8E56-C8A92D59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</p:spTree>
    <p:extLst>
      <p:ext uri="{BB962C8B-B14F-4D97-AF65-F5344CB8AC3E}">
        <p14:creationId xmlns:p14="http://schemas.microsoft.com/office/powerpoint/2010/main" val="86842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D692-4132-49EB-850A-87A6296A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Sideways with Explosive 3-Point </a:t>
            </a:r>
            <a:r>
              <a:rPr lang="en-CA" dirty="0" err="1"/>
              <a:t>Pushups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https://www.canadago4sport.com/Ladders/Ladder-Sideways-Each-Rung-With-Explosive-Three-point-Pushups</a:t>
            </a:r>
            <a:endParaRPr lang="en-US" sz="2200" dirty="0"/>
          </a:p>
        </p:txBody>
      </p:sp>
      <p:pic>
        <p:nvPicPr>
          <p:cNvPr id="6" name="Online Media 5" title="Ladder Sideways Each Rung Explosive Three-point PushUps">
            <a:hlinkClick r:id="" action="ppaction://media"/>
            <a:extLst>
              <a:ext uri="{FF2B5EF4-FFF2-40B4-BE49-F238E27FC236}">
                <a16:creationId xmlns:a16="http://schemas.microsoft.com/office/drawing/2014/main" id="{9E6FBFA9-721A-40A0-A621-73BB65DC321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28629-DC66-4B5C-AF24-8CE3C5CF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5EB3B-93B3-47C2-827D-04DA5AB2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6471C-680D-47E8-ACAD-EFA28732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Ladders With Additional Equipment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8AE1-868E-4758-8FD4-2D5B3D59B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688BE-D00D-4BFA-B9AD-6925153F0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27FE6-52BC-4C67-9D51-E2018F78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14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211C8-AF40-4586-9849-3365F74D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Squat 180 Squat 180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https://www.canadago4sport.com/Ladders/Squat-180</a:t>
            </a:r>
            <a:endParaRPr lang="en-US" sz="2200" dirty="0"/>
          </a:p>
        </p:txBody>
      </p:sp>
      <p:pic>
        <p:nvPicPr>
          <p:cNvPr id="6" name="Online Media 5" title="LadderSquat180">
            <a:hlinkClick r:id="" action="ppaction://media"/>
            <a:extLst>
              <a:ext uri="{FF2B5EF4-FFF2-40B4-BE49-F238E27FC236}">
                <a16:creationId xmlns:a16="http://schemas.microsoft.com/office/drawing/2014/main" id="{E4C99B95-88DD-4358-B592-F469978343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5D10B-DB15-464F-8493-D99F6115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FBFFA-B311-4C3D-8DE9-71975DAA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494F-D8ED-480F-AE4B-D0274915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High Knee Carrying Weighted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https://www.canadago4sport.com/Ladders/High-Knee%3A-Every-Rung</a:t>
            </a:r>
            <a:endParaRPr lang="en-US" sz="2200" dirty="0"/>
          </a:p>
        </p:txBody>
      </p:sp>
      <p:pic>
        <p:nvPicPr>
          <p:cNvPr id="6" name="Online Media 5" title="HighKneesEachFootInOneRung">
            <a:hlinkClick r:id="" action="ppaction://media"/>
            <a:extLst>
              <a:ext uri="{FF2B5EF4-FFF2-40B4-BE49-F238E27FC236}">
                <a16:creationId xmlns:a16="http://schemas.microsoft.com/office/drawing/2014/main" id="{D7A42978-83EF-4B8E-AEE2-5ED46AF6AB0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BB186-A4C3-494A-B83C-1FA09FA6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94CA8-82F0-44FD-869E-5F56DEE09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934F-6AC3-4826-B7CA-528B1A95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Every Other Rung with Weighted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https://www.canadago4sport.com/Ladders/Two-Foot-Jump%E2%80%94Every-Other-Rung</a:t>
            </a:r>
            <a:endParaRPr lang="en-US" sz="2200" dirty="0"/>
          </a:p>
        </p:txBody>
      </p:sp>
      <p:pic>
        <p:nvPicPr>
          <p:cNvPr id="6" name="Online Media 5" title="TwoFootEveryotherRung">
            <a:hlinkClick r:id="" action="ppaction://media"/>
            <a:extLst>
              <a:ext uri="{FF2B5EF4-FFF2-40B4-BE49-F238E27FC236}">
                <a16:creationId xmlns:a16="http://schemas.microsoft.com/office/drawing/2014/main" id="{A3910EA8-A39C-4E69-BD39-647D2C4DB2C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B7DB0-B40F-4C0C-B34B-3560D80E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5FBC8-2C63-4849-A7A6-667EBF02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8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C602-0096-4D15-B608-796C95FF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Explosive Jumps with Weighted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https://www.canadago4sport.com/Ladders/Explosive-jumps</a:t>
            </a:r>
            <a:endParaRPr lang="en-US" sz="2200" dirty="0"/>
          </a:p>
        </p:txBody>
      </p:sp>
      <p:pic>
        <p:nvPicPr>
          <p:cNvPr id="6" name="Online Media 5" title="TwoFootJumpEveryThirdRung">
            <a:hlinkClick r:id="" action="ppaction://media"/>
            <a:extLst>
              <a:ext uri="{FF2B5EF4-FFF2-40B4-BE49-F238E27FC236}">
                <a16:creationId xmlns:a16="http://schemas.microsoft.com/office/drawing/2014/main" id="{4A6784CB-D62D-4DE6-AF25-DB97B14A737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200EDC-70CA-4294-A480-C5653076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164B4-FFA6-4B0B-B9C6-3C8BF9B7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2389-B566-4B18-AB3D-BB35A7A0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Slam Ball Out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https://www.canadago4sport.com/Ladders/Ladder-In-Slamball-Out</a:t>
            </a:r>
            <a:endParaRPr lang="en-US" sz="2200" dirty="0"/>
          </a:p>
        </p:txBody>
      </p:sp>
      <p:pic>
        <p:nvPicPr>
          <p:cNvPr id="6" name="Online Media 5" title="Ladder In SlamBall Out">
            <a:hlinkClick r:id="" action="ppaction://media"/>
            <a:extLst>
              <a:ext uri="{FF2B5EF4-FFF2-40B4-BE49-F238E27FC236}">
                <a16:creationId xmlns:a16="http://schemas.microsoft.com/office/drawing/2014/main" id="{17792B50-27C8-4D3A-9437-744BE75518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6DB1E-4AD6-4926-BFCF-DDEE9BAF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0EC5E-6098-4157-BA8B-C5BDC5AB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1CEC-4217-4D6A-ABAA-3B38CC06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Ladder Ball Bounce Each Rung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https://www.canadago4sport.com/Ladders/Ladder-Ball-Bounce-Each-Rung</a:t>
            </a:r>
            <a:endParaRPr lang="en-US" sz="2200" dirty="0"/>
          </a:p>
        </p:txBody>
      </p:sp>
      <p:pic>
        <p:nvPicPr>
          <p:cNvPr id="6" name="Online Media 5" title="Ladder Ball-Bounce Each Rung">
            <a:hlinkClick r:id="" action="ppaction://media"/>
            <a:extLst>
              <a:ext uri="{FF2B5EF4-FFF2-40B4-BE49-F238E27FC236}">
                <a16:creationId xmlns:a16="http://schemas.microsoft.com/office/drawing/2014/main" id="{BAFC21DD-4299-4230-974C-CD4BDE147E3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C0D54-5030-4099-AB31-0CF48E86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5B587-F9C9-4E78-9668-B5F2DDA1B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0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2143-1238-4016-8C4B-C2C8C4F2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Crossover Sideways Run With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https://www.canadago4sport.com/Ladders/Every-Other-Rung-Sideways-Run</a:t>
            </a:r>
            <a:endParaRPr lang="en-US" sz="2200" dirty="0"/>
          </a:p>
        </p:txBody>
      </p:sp>
      <p:pic>
        <p:nvPicPr>
          <p:cNvPr id="6" name="Online Media 5" title="LeftRightSideways">
            <a:hlinkClick r:id="" action="ppaction://media"/>
            <a:extLst>
              <a:ext uri="{FF2B5EF4-FFF2-40B4-BE49-F238E27FC236}">
                <a16:creationId xmlns:a16="http://schemas.microsoft.com/office/drawing/2014/main" id="{A22AF4FB-34E9-4528-AABA-F1FA341573E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55266-B25D-4F0D-BC36-AA71C1D2E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6EE19-C46B-4219-9933-6AC0CF64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4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7C7E-6EF0-4D12-97B8-0BCECF6D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prstClr val="black"/>
                </a:solidFill>
              </a:rPr>
              <a:t>Ladders Used 4</a:t>
            </a:r>
            <a:br>
              <a:rPr lang="en-CA" dirty="0">
                <a:solidFill>
                  <a:prstClr val="black"/>
                </a:solidFill>
              </a:rPr>
            </a:br>
            <a:r>
              <a:rPr lang="en-CA" sz="2000" dirty="0">
                <a:solidFill>
                  <a:prstClr val="black"/>
                </a:solidFill>
              </a:rPr>
              <a:t>(Click on Pics to go to Website)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0C6FA-6A86-415E-8FA0-9E8161917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Ultrafit</a:t>
            </a:r>
            <a:r>
              <a:rPr lang="en-CA" dirty="0"/>
              <a:t> Training Hurdles</a:t>
            </a:r>
          </a:p>
          <a:p>
            <a:pPr lvl="1"/>
            <a:r>
              <a:rPr lang="en-CA" dirty="0"/>
              <a:t>Come in 4 different heights 6`` to 16``</a:t>
            </a:r>
          </a:p>
          <a:p>
            <a:pPr lvl="1"/>
            <a:endParaRPr lang="en-CA" dirty="0"/>
          </a:p>
          <a:p>
            <a:pPr marL="457200" lvl="1" indent="0">
              <a:buNone/>
            </a:pPr>
            <a:endParaRPr lang="en-CA" dirty="0"/>
          </a:p>
          <a:p>
            <a:r>
              <a:rPr lang="en-CA" dirty="0"/>
              <a:t>Boundary Markers</a:t>
            </a:r>
          </a:p>
          <a:p>
            <a:pPr lvl="1"/>
            <a:r>
              <a:rPr lang="en-CA" dirty="0"/>
              <a:t>Secure on the floor</a:t>
            </a:r>
          </a:p>
          <a:p>
            <a:pPr lvl="1"/>
            <a:r>
              <a:rPr lang="en-CA" dirty="0"/>
              <a:t>Moving one tread will not impact other treads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CF361-F38D-40A3-A872-4142215C8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85E8-B261-4DEE-A259-1DEF4218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EC830E62-91C0-4AD2-AF3A-90731591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68" y="1315486"/>
            <a:ext cx="2367816" cy="177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EBD43-F5B5-43BD-8D2C-67CDBC1BF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671" y="3533266"/>
            <a:ext cx="2935705" cy="220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08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3BF6-CAF2-410D-8E60-2AD4BC6E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With Ball Toss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https://www.canadago4sport.com/Ladders/Ladder-In-and-Out-Run-While-Throwing-a-Ball</a:t>
            </a:r>
            <a:endParaRPr lang="en-US" sz="2200" dirty="0"/>
          </a:p>
        </p:txBody>
      </p:sp>
      <p:pic>
        <p:nvPicPr>
          <p:cNvPr id="6" name="Online Media 5" title="Ladder In-In-Out-Out With Ball Pass">
            <a:hlinkClick r:id="" action="ppaction://media"/>
            <a:extLst>
              <a:ext uri="{FF2B5EF4-FFF2-40B4-BE49-F238E27FC236}">
                <a16:creationId xmlns:a16="http://schemas.microsoft.com/office/drawing/2014/main" id="{0B1822FC-32CA-4B56-A347-6F4EE4BD64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20916-50DF-433D-99BB-954F45A9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EA3AA-0156-4376-B2EC-F71BF9A2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ABB18-9C32-40C6-9F49-B3DF7C20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Jump Every Rung While Bouncing a Ball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https://www.canadago4sport.com/Ladders/Jump-Every-Rung-While-Bouncing-Ball</a:t>
            </a:r>
            <a:endParaRPr lang="en-US" sz="2200" dirty="0"/>
          </a:p>
        </p:txBody>
      </p:sp>
      <p:pic>
        <p:nvPicPr>
          <p:cNvPr id="6" name="Online Media 5" title="TwoFootJumpOneRung">
            <a:hlinkClick r:id="" action="ppaction://media"/>
            <a:extLst>
              <a:ext uri="{FF2B5EF4-FFF2-40B4-BE49-F238E27FC236}">
                <a16:creationId xmlns:a16="http://schemas.microsoft.com/office/drawing/2014/main" id="{B7DBC28F-292D-426E-9430-42ADB8233E6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CB3A3-E5C9-4060-A44B-35792A590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28523-E2A3-4FF9-8605-2C2C6647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2A520-EC35-416E-8524-2B59ED92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Human Ladder Jump with Push Ups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https://www.canadago4sport.com/Ladders/Human-Ladder-Jump-With-Push-Ups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Human Ladder Jump With PushUps">
            <a:hlinkClick r:id="" action="ppaction://media"/>
            <a:extLst>
              <a:ext uri="{FF2B5EF4-FFF2-40B4-BE49-F238E27FC236}">
                <a16:creationId xmlns:a16="http://schemas.microsoft.com/office/drawing/2014/main" id="{4EAF5836-9EDC-42E2-AA4D-3441906C942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F3FCA-103D-4C70-81FD-982A94F3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45CE5-71A7-4D80-8A5D-0EAED04AA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A872E-1922-4B05-936A-B96AC9A0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In In Out </a:t>
            </a:r>
            <a:r>
              <a:rPr lang="en-CA" dirty="0" err="1"/>
              <a:t>Out</a:t>
            </a:r>
            <a:r>
              <a:rPr lang="en-CA" dirty="0"/>
              <a:t> While Dribbling Ball with Racquet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https://www.canadago4sport.com/Ladders/Ladder-In-In-Out-Out-While-Dribbling-Ball-With-Racquet</a:t>
            </a:r>
            <a:endParaRPr lang="en-US" sz="2200" dirty="0"/>
          </a:p>
        </p:txBody>
      </p:sp>
      <p:pic>
        <p:nvPicPr>
          <p:cNvPr id="6" name="Online Media 5" title="InOutBouncingBall">
            <a:hlinkClick r:id="" action="ppaction://media"/>
            <a:extLst>
              <a:ext uri="{FF2B5EF4-FFF2-40B4-BE49-F238E27FC236}">
                <a16:creationId xmlns:a16="http://schemas.microsoft.com/office/drawing/2014/main" id="{94597E05-C304-46FC-87A6-2317AF2E954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2E5D5-8A2E-4254-BA8A-D77A94C2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8F3B2-67E9-4A49-ADBC-C2F6569F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D0B0-173D-4982-B267-C0373A7C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In Out Racquet Rally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https://www.canadago4sport.com/Ladders/Ladder-In-In-Out-Out-Racquet-Rally</a:t>
            </a:r>
            <a:endParaRPr lang="en-US" sz="2200" dirty="0"/>
          </a:p>
        </p:txBody>
      </p:sp>
      <p:pic>
        <p:nvPicPr>
          <p:cNvPr id="6" name="Online Media 5" title="Ladder In-In-Out-Out Racquet Rally">
            <a:hlinkClick r:id="" action="ppaction://media"/>
            <a:extLst>
              <a:ext uri="{FF2B5EF4-FFF2-40B4-BE49-F238E27FC236}">
                <a16:creationId xmlns:a16="http://schemas.microsoft.com/office/drawing/2014/main" id="{41A3AF09-25E8-4C29-A241-E8DA56916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92463" y="1825625"/>
            <a:ext cx="5805487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250D1-8F2C-4401-8DE2-D70CF69A4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325DC-C4DE-48DF-99E5-FC4CE2E2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91D7-1C63-45F2-9636-C09F20E9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dirty="0"/>
              <a:t>Lunges with Badminton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https://www.canadago4sport.com/Ladders/Lunges-with-badminton-bird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Badminton Agility Ladder">
            <a:hlinkClick r:id="" action="ppaction://media"/>
            <a:extLst>
              <a:ext uri="{FF2B5EF4-FFF2-40B4-BE49-F238E27FC236}">
                <a16:creationId xmlns:a16="http://schemas.microsoft.com/office/drawing/2014/main" id="{1036656C-62BF-4679-96EA-52C5A7F973B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E8B0B-03F7-4CD5-85B6-6EAE35A8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EF117-4AD5-4815-85CE-859BB53C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2F31C-7944-4A3E-A241-D702FA3C7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Ladder Games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3F7C-2732-4F74-BF1F-2B6FB280D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 pair of games using two different types of ladders.</a:t>
            </a:r>
          </a:p>
          <a:p>
            <a:r>
              <a:rPr lang="en-CA" dirty="0"/>
              <a:t>More ideas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F9106-1F78-4BA3-8155-FC970DD8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CDB49-8872-4B96-8673-513AE5A6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03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68FA-A5DF-4789-BE2D-7B07606E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Rock Paper Scissors Ladder Football</a:t>
            </a:r>
            <a:br>
              <a:rPr lang="en-CA" dirty="0"/>
            </a:br>
            <a:r>
              <a:rPr lang="en-CA" sz="2000" dirty="0"/>
              <a:t>Need to add to website still</a:t>
            </a:r>
            <a:endParaRPr lang="en-US" sz="2000" dirty="0"/>
          </a:p>
        </p:txBody>
      </p:sp>
      <p:pic>
        <p:nvPicPr>
          <p:cNvPr id="6" name="Online Media 5" title="RPS Ladder Football">
            <a:hlinkClick r:id="" action="ppaction://media"/>
            <a:extLst>
              <a:ext uri="{FF2B5EF4-FFF2-40B4-BE49-F238E27FC236}">
                <a16:creationId xmlns:a16="http://schemas.microsoft.com/office/drawing/2014/main" id="{B4F319BB-AEF2-41B5-B123-520AD6C983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737E9-61A6-4249-91ED-CCF2272F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4BA0B-0866-4499-A161-866627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8847-7657-437A-ABC2-7CE5C9D8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Snowflake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https://www.canadago4sport.com/Locomotor/Snowflake</a:t>
            </a:r>
            <a:endParaRPr lang="en-US" sz="2200" dirty="0"/>
          </a:p>
        </p:txBody>
      </p:sp>
      <p:pic>
        <p:nvPicPr>
          <p:cNvPr id="6" name="Online Media 5" title="Snowflake">
            <a:hlinkClick r:id="" action="ppaction://media"/>
            <a:extLst>
              <a:ext uri="{FF2B5EF4-FFF2-40B4-BE49-F238E27FC236}">
                <a16:creationId xmlns:a16="http://schemas.microsoft.com/office/drawing/2014/main" id="{442DE84F-10CF-4866-8BE6-69382A3CB29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140C6-2887-4EC4-8E7D-8C19BAD0D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7405C-AB36-4379-8F45-762EC2A6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4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E5FF-B2C8-4FD6-9DB9-6D2CC505D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44481"/>
          </a:xfrm>
        </p:spPr>
        <p:txBody>
          <a:bodyPr>
            <a:normAutofit/>
          </a:bodyPr>
          <a:lstStyle/>
          <a:p>
            <a:r>
              <a:rPr lang="en-CA" b="1" dirty="0"/>
              <a:t>Innovative </a:t>
            </a:r>
            <a:br>
              <a:rPr lang="en-CA" b="1" dirty="0"/>
            </a:br>
            <a:r>
              <a:rPr lang="en-CA" b="1" dirty="0"/>
              <a:t>Bosu Ball Challenges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747D3-3C4F-4599-B40D-B33EC0C3D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497" y="3691156"/>
            <a:ext cx="9144000" cy="2726421"/>
          </a:xfrm>
        </p:spPr>
        <p:txBody>
          <a:bodyPr>
            <a:normAutofit fontScale="92500"/>
          </a:bodyPr>
          <a:lstStyle/>
          <a:p>
            <a:r>
              <a:rPr lang="en-C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John Byl</a:t>
            </a: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  <a:hlinkClick r:id="rId2"/>
              </a:rPr>
              <a:t>JOHNBYL50@gmail.com</a:t>
            </a:r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b="1" dirty="0">
                <a:latin typeface="Calibri" panose="020F0502020204030204" pitchFamily="34" charset="0"/>
                <a:cs typeface="Times New Roman" panose="02020603050405020304" pitchFamily="18" charset="0"/>
              </a:rPr>
              <a:t>While we wait, sign up for weekly Tuesday &amp; Thursday+ activity postings on:</a:t>
            </a:r>
          </a:p>
          <a:p>
            <a:r>
              <a:rPr lang="en-US" b="1" dirty="0"/>
              <a:t>Twitter or Instagram</a:t>
            </a:r>
          </a:p>
          <a:p>
            <a:r>
              <a:rPr lang="en-US" b="1" dirty="0"/>
              <a:t>@canadago4sport</a:t>
            </a:r>
          </a:p>
        </p:txBody>
      </p:sp>
    </p:spTree>
    <p:extLst>
      <p:ext uri="{BB962C8B-B14F-4D97-AF65-F5344CB8AC3E}">
        <p14:creationId xmlns:p14="http://schemas.microsoft.com/office/powerpoint/2010/main" val="60601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F6B4-812B-4E3B-A16E-2EFF0C30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Definitions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FF620-1316-48D2-B6DC-DF42946A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Running</a:t>
            </a:r>
          </a:p>
          <a:p>
            <a:pPr lvl="1"/>
            <a:r>
              <a:rPr lang="en-CA" dirty="0"/>
              <a:t>Quicker than a walk so that both feet are not on the ground at the same time.</a:t>
            </a:r>
          </a:p>
          <a:p>
            <a:r>
              <a:rPr lang="en-CA" dirty="0"/>
              <a:t>Jumping</a:t>
            </a:r>
          </a:p>
          <a:p>
            <a:pPr lvl="1"/>
            <a:r>
              <a:rPr lang="en-CA" dirty="0"/>
              <a:t>Pushing oneself off a surface with both feet.</a:t>
            </a:r>
          </a:p>
          <a:p>
            <a:r>
              <a:rPr lang="en-CA" dirty="0"/>
              <a:t>Hoping</a:t>
            </a:r>
          </a:p>
          <a:p>
            <a:pPr lvl="1"/>
            <a:r>
              <a:rPr lang="en-US" dirty="0"/>
              <a:t>Pushing oneself off a surface balanced from one foot.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6164A-0CFE-4BD8-9A06-D40D45BA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26E3A-ADBB-4FF5-AFDD-504DA447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3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A30E-6AD2-4F32-8AC9-9575DCA9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Activities Familiarizing with the Bosu Ball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50892-4034-4654-B48D-B3ED661A0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1FF7B-EFF2-47B4-A968-C7FD4D2F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89F8A-2126-4477-BBB2-11C21B5E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641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E3E86-F0CE-4C73-836E-27055854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Side Planks</a:t>
            </a:r>
            <a:br>
              <a:rPr lang="en-CA" b="1" dirty="0"/>
            </a:br>
            <a:r>
              <a:rPr lang="en-CA" sz="2200" b="1" dirty="0"/>
              <a:t>https://www.canadago4sport.com/bosu-ball-challenges-1/side-planks</a:t>
            </a:r>
            <a:endParaRPr lang="en-US" sz="2200" b="1" dirty="0"/>
          </a:p>
        </p:txBody>
      </p:sp>
      <p:pic>
        <p:nvPicPr>
          <p:cNvPr id="6" name="Online Media 5" title="1 Side Planks">
            <a:hlinkClick r:id="" action="ppaction://media"/>
            <a:extLst>
              <a:ext uri="{FF2B5EF4-FFF2-40B4-BE49-F238E27FC236}">
                <a16:creationId xmlns:a16="http://schemas.microsoft.com/office/drawing/2014/main" id="{150DAC03-7999-4735-94A4-1AD6F5BB0FB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E28BD-4BA7-4BD3-AC93-7A7E07822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53079-3D38-44F2-A342-57866B90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A368-9059-479D-890A-811750966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Gluteus Bridge</a:t>
            </a:r>
            <a:br>
              <a:rPr lang="en-CA" b="1" dirty="0"/>
            </a:br>
            <a:r>
              <a:rPr lang="en-CA" sz="2200" b="1" dirty="0"/>
              <a:t>https://www.canadago4sport.com/bosu-ball-challenges-1/gluteus-bridge</a:t>
            </a:r>
            <a:endParaRPr lang="en-US" sz="2200" b="1" dirty="0"/>
          </a:p>
        </p:txBody>
      </p:sp>
      <p:pic>
        <p:nvPicPr>
          <p:cNvPr id="6" name="Online Media 5" title="2 Gluteus Bridge">
            <a:hlinkClick r:id="" action="ppaction://media"/>
            <a:extLst>
              <a:ext uri="{FF2B5EF4-FFF2-40B4-BE49-F238E27FC236}">
                <a16:creationId xmlns:a16="http://schemas.microsoft.com/office/drawing/2014/main" id="{6E964B18-3A55-45ED-8F06-48BB75FBA8C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E997F-DBC4-473C-A0D6-0EEA283F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64B27-9108-4C3A-92C6-5E76D717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0CB4-AB69-4C0F-8086-3DB71999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Split Squats</a:t>
            </a:r>
            <a:br>
              <a:rPr lang="en-CA" b="1" dirty="0"/>
            </a:br>
            <a:r>
              <a:rPr lang="en-CA" sz="2200" b="1" dirty="0"/>
              <a:t>https://www.canadago4sport.com/bosu-ball-challenges-1/split-squats</a:t>
            </a:r>
            <a:endParaRPr lang="en-US" sz="2200" b="1" dirty="0"/>
          </a:p>
        </p:txBody>
      </p:sp>
      <p:pic>
        <p:nvPicPr>
          <p:cNvPr id="6" name="Online Media 5" title="3 Split Squats">
            <a:hlinkClick r:id="" action="ppaction://media"/>
            <a:extLst>
              <a:ext uri="{FF2B5EF4-FFF2-40B4-BE49-F238E27FC236}">
                <a16:creationId xmlns:a16="http://schemas.microsoft.com/office/drawing/2014/main" id="{61D1C9E5-2FD6-4FE5-ADF4-BA18734528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1F005-4CFB-4FB0-945F-9C9DDAFE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F155-DD09-402C-975E-AC013D8F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69DC1-87FD-45FF-99CF-158A4B3C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Stand and Stork Stand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https://www.canadago4sport.com/bosu-ball-challenges-1/stand-and-stork-stand</a:t>
            </a:r>
            <a:endParaRPr lang="en-US" sz="2200" b="1" dirty="0"/>
          </a:p>
        </p:txBody>
      </p:sp>
      <p:pic>
        <p:nvPicPr>
          <p:cNvPr id="6" name="Online Media 5" title="4 Balanced and Stork Stand">
            <a:hlinkClick r:id="" action="ppaction://media"/>
            <a:extLst>
              <a:ext uri="{FF2B5EF4-FFF2-40B4-BE49-F238E27FC236}">
                <a16:creationId xmlns:a16="http://schemas.microsoft.com/office/drawing/2014/main" id="{E809A594-A506-4ED7-8E8A-4C2F8D2D56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E5CD71-8EED-4DAB-B91B-0BE07EC5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CD0A5-BFD5-480E-B481-0B582DC8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1D982-B734-4509-8722-60B0F1B23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Step Up With High Knee</a:t>
            </a:r>
            <a:br>
              <a:rPr lang="en-CA" b="1" dirty="0"/>
            </a:br>
            <a:r>
              <a:rPr lang="en-CA" sz="2200" b="1" dirty="0">
                <a:hlinkClick r:id="rId3"/>
              </a:rPr>
              <a:t>https://www.canadago4sport.com/bosu-ball-challenges-1/step-up-with-high-knee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5 Step Up With High Knee">
            <a:hlinkClick r:id="" action="ppaction://media"/>
            <a:extLst>
              <a:ext uri="{FF2B5EF4-FFF2-40B4-BE49-F238E27FC236}">
                <a16:creationId xmlns:a16="http://schemas.microsoft.com/office/drawing/2014/main" id="{1F598F7A-80B1-4FAA-AE7B-A21CB6C800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65D76-C2F1-444D-9C35-5F45E36C0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8406E-066D-4D52-947F-0061D4B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1584-F1DB-48FB-BFC5-B45F7A848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Jumps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A6EF4-956E-4348-8FCC-450E95829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42903-BB2E-41CF-91DD-2DFADF023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8877F-73C0-474B-884D-D3AFF12F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171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F3D76-1582-44F0-A214-74A05C1E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Jump 180s</a:t>
            </a:r>
            <a:br>
              <a:rPr lang="en-CA" b="1" dirty="0"/>
            </a:br>
            <a:r>
              <a:rPr lang="en-CA" sz="2200" b="1" dirty="0"/>
              <a:t>https://www.canadago4sport.com/bosu-ball-challenges-1/jump-180s</a:t>
            </a:r>
            <a:endParaRPr lang="en-US" sz="2200" b="1" dirty="0"/>
          </a:p>
        </p:txBody>
      </p:sp>
      <p:pic>
        <p:nvPicPr>
          <p:cNvPr id="6" name="Online Media 5" title="9 180 Jump Offs">
            <a:hlinkClick r:id="" action="ppaction://media"/>
            <a:extLst>
              <a:ext uri="{FF2B5EF4-FFF2-40B4-BE49-F238E27FC236}">
                <a16:creationId xmlns:a16="http://schemas.microsoft.com/office/drawing/2014/main" id="{D6BAC224-13C2-45BD-9630-D8FCB96C597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D4EA6-8C6B-481E-BA0A-07CCF370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E2A20-0486-4C2B-BD41-47D90C63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1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EBCC8-5CD9-4D26-8F39-005EF8A1A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Lateral Jumps</a:t>
            </a:r>
            <a:br>
              <a:rPr lang="en-CA" b="1" dirty="0"/>
            </a:br>
            <a:r>
              <a:rPr lang="en-CA" sz="2200" b="1" dirty="0"/>
              <a:t>https://www.canadago4sport.com/bosu-ball-challenges-1/lateral-jumps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8 Lateral Jumps">
            <a:hlinkClick r:id="" action="ppaction://media"/>
            <a:extLst>
              <a:ext uri="{FF2B5EF4-FFF2-40B4-BE49-F238E27FC236}">
                <a16:creationId xmlns:a16="http://schemas.microsoft.com/office/drawing/2014/main" id="{3DBCF7BB-4EE8-43DE-BBFC-FB80C9F48F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2427C6-5848-4660-8325-71E45D07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FF745-B98E-4D7E-84DB-2D6FF426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80E8A-F310-46A3-8A1F-D18B24439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Side Step</a:t>
            </a:r>
            <a:br>
              <a:rPr lang="en-CA" b="1" dirty="0"/>
            </a:br>
            <a:r>
              <a:rPr lang="en-CA" sz="2200" b="1" dirty="0"/>
              <a:t>https://www.canadago4sport.com/bosu-ball-challenges-1/side-step</a:t>
            </a:r>
            <a:endParaRPr lang="en-US" sz="2200" b="1" dirty="0"/>
          </a:p>
        </p:txBody>
      </p:sp>
      <p:pic>
        <p:nvPicPr>
          <p:cNvPr id="6" name="Online Media 5" title="10 Lateral Steps">
            <a:hlinkClick r:id="" action="ppaction://media"/>
            <a:extLst>
              <a:ext uri="{FF2B5EF4-FFF2-40B4-BE49-F238E27FC236}">
                <a16:creationId xmlns:a16="http://schemas.microsoft.com/office/drawing/2014/main" id="{1D409988-703F-42A9-A9CD-F4475B4858D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ADC77-1796-4A22-B18C-5A89C7A2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96583-D49B-4149-95FC-C9181180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9921-B2ED-4CA5-9C78-4A01DCE2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On Your Feet </a:t>
            </a:r>
            <a:br>
              <a:rPr lang="en-CA" dirty="0"/>
            </a:br>
            <a:r>
              <a:rPr lang="en-CA" dirty="0"/>
              <a:t>Ladder Activities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D7664-A31C-4564-853A-AEB92CAE9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Each of these activities has participants running, jumping, and hoping through the various ladders.</a:t>
            </a:r>
          </a:p>
          <a:p>
            <a:r>
              <a:rPr lang="en-CA" dirty="0"/>
              <a:t>For almost all ladder activities in this slideshow leaders and participants can also use chalk to outline the ladders.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24B71-7404-48DB-B573-417481AA6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F1AAF-C72E-400F-AED1-445803D8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07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6726-8E93-44C9-A385-2BEC4CB0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Straight Up Jumps</a:t>
            </a:r>
            <a:br>
              <a:rPr lang="en-CA" b="1" dirty="0"/>
            </a:br>
            <a:r>
              <a:rPr lang="en-CA" sz="2200" b="1" dirty="0"/>
              <a:t>https://www.canadago4sport.com/bosu-ball-challenges-1/straight-up-jumps</a:t>
            </a:r>
            <a:endParaRPr lang="en-US" sz="2200" b="1" dirty="0"/>
          </a:p>
        </p:txBody>
      </p:sp>
      <p:pic>
        <p:nvPicPr>
          <p:cNvPr id="6" name="Online Media 5" title="6 Balanced Jumps">
            <a:hlinkClick r:id="" action="ppaction://media"/>
            <a:extLst>
              <a:ext uri="{FF2B5EF4-FFF2-40B4-BE49-F238E27FC236}">
                <a16:creationId xmlns:a16="http://schemas.microsoft.com/office/drawing/2014/main" id="{E0F93B07-E7CE-484C-8DDA-B062AC758A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AC2E6-2FA2-4048-AD4E-44E75AEF1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95366-E608-4CE2-B617-B4AE672D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350C-DACA-4C76-A534-B3544420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Jumps</a:t>
            </a:r>
            <a:br>
              <a:rPr lang="en-CA" b="1" dirty="0"/>
            </a:br>
            <a:r>
              <a:rPr lang="en-CA" sz="2200" b="1" dirty="0"/>
              <a:t>https://www.canadago4sport.com/bosu-ball-challenges-1/jumps</a:t>
            </a:r>
            <a:endParaRPr lang="en-US" sz="2200" b="1" dirty="0"/>
          </a:p>
        </p:txBody>
      </p:sp>
      <p:pic>
        <p:nvPicPr>
          <p:cNvPr id="6" name="Online Media 5" title="7 Jump On and Through">
            <a:hlinkClick r:id="" action="ppaction://media"/>
            <a:extLst>
              <a:ext uri="{FF2B5EF4-FFF2-40B4-BE49-F238E27FC236}">
                <a16:creationId xmlns:a16="http://schemas.microsoft.com/office/drawing/2014/main" id="{8C07F974-3B1C-4B0F-9EAD-CDE1664FF00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61B84-790E-4848-9AC5-F0A3C5C36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6179A-E592-4A85-BEDA-1ECFB3E2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44DDC-F49B-4C7F-9330-BD44CDD51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Jumps 180</a:t>
            </a:r>
            <a:br>
              <a:rPr lang="en-CA" b="1" dirty="0"/>
            </a:br>
            <a:r>
              <a:rPr lang="en-CA" sz="2200" b="1" dirty="0"/>
              <a:t>https://www.canadago4sport.com/bosu-ball-challenges-1/jump-180s</a:t>
            </a:r>
            <a:endParaRPr lang="en-US" sz="2200" b="1" dirty="0"/>
          </a:p>
        </p:txBody>
      </p:sp>
      <p:pic>
        <p:nvPicPr>
          <p:cNvPr id="6" name="Online Media 5" title="9 180 Jump Offs">
            <a:hlinkClick r:id="" action="ppaction://media"/>
            <a:extLst>
              <a:ext uri="{FF2B5EF4-FFF2-40B4-BE49-F238E27FC236}">
                <a16:creationId xmlns:a16="http://schemas.microsoft.com/office/drawing/2014/main" id="{61859845-0A6F-45DC-91CB-89E82315BB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34FBA-E016-48F1-A059-052C67CF0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675A0-3355-451C-BBE8-E45B544EB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28A94-8621-4530-809E-10F9811C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Push-Ups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9323B-B363-4469-858B-D39559E7F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2D386-05B2-4E3B-8E8A-EF1B7E2C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1F9D7-BB32-4CFC-810F-229796F8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191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6886D-1A18-43F6-AE9E-5A545B18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Burpee to Balance to 180</a:t>
            </a:r>
            <a:br>
              <a:rPr lang="en-CA" b="1" dirty="0"/>
            </a:br>
            <a:r>
              <a:rPr lang="en-CA" sz="2200" b="1" dirty="0"/>
              <a:t>https://www.canadago4sport.com/bosu-ball-challenges-1/burpee-to-bosu-ball-balance-and-180-degree-turn</a:t>
            </a:r>
            <a:endParaRPr lang="en-US" sz="2200" b="1" dirty="0"/>
          </a:p>
        </p:txBody>
      </p:sp>
      <p:pic>
        <p:nvPicPr>
          <p:cNvPr id="6" name="Online Media 5" title="14 Burpee with 180">
            <a:hlinkClick r:id="" action="ppaction://media"/>
            <a:extLst>
              <a:ext uri="{FF2B5EF4-FFF2-40B4-BE49-F238E27FC236}">
                <a16:creationId xmlns:a16="http://schemas.microsoft.com/office/drawing/2014/main" id="{CE7D4E0A-797C-41EE-BA2D-8E7AF0A4F3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8F1E0-FBF9-4EF9-A58C-4E516A308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5426F-3635-48D8-864D-1B1DC112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AB3B-B2C3-43FB-93C3-5CEB15AD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Mountain Climbers</a:t>
            </a:r>
            <a:br>
              <a:rPr lang="en-CA" b="1" dirty="0"/>
            </a:br>
            <a:r>
              <a:rPr lang="en-CA" sz="2200" b="1" dirty="0"/>
              <a:t>https://www.canadago4sport.com/bosu-ball-challenges-1/mountain-climbers</a:t>
            </a:r>
            <a:endParaRPr lang="en-US" sz="2200" b="1" dirty="0"/>
          </a:p>
        </p:txBody>
      </p:sp>
      <p:pic>
        <p:nvPicPr>
          <p:cNvPr id="6" name="Online Media 5" title="11 Mountain Climbers">
            <a:hlinkClick r:id="" action="ppaction://media"/>
            <a:extLst>
              <a:ext uri="{FF2B5EF4-FFF2-40B4-BE49-F238E27FC236}">
                <a16:creationId xmlns:a16="http://schemas.microsoft.com/office/drawing/2014/main" id="{AD8C085C-C95F-416B-B8A4-D97566AEB0A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0D340-96D2-4B58-B20D-3597F5F6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7A94B-6B2A-4229-A402-24D89230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FFB31-69BC-4DB4-B166-1AFC44C4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Push Ups</a:t>
            </a:r>
            <a:br>
              <a:rPr lang="en-CA" b="1" dirty="0"/>
            </a:br>
            <a:r>
              <a:rPr lang="en-CA" sz="2200" b="1" dirty="0"/>
              <a:t>https://www.canadago4sport.com/bosu-ball-challenges-1/push-ups</a:t>
            </a:r>
            <a:endParaRPr lang="en-US" sz="2200" b="1" dirty="0"/>
          </a:p>
        </p:txBody>
      </p:sp>
      <p:pic>
        <p:nvPicPr>
          <p:cNvPr id="6" name="Online Media 5" title="12 Push Ups">
            <a:hlinkClick r:id="" action="ppaction://media"/>
            <a:extLst>
              <a:ext uri="{FF2B5EF4-FFF2-40B4-BE49-F238E27FC236}">
                <a16:creationId xmlns:a16="http://schemas.microsoft.com/office/drawing/2014/main" id="{90D2093C-2FCD-4918-B5F4-F9C398DBE21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F81D6D-1F47-4175-A46D-FF3AF4A6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5D708-2E06-42C0-B3BF-053DA837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9631-4C42-4761-9EBF-F0116C8F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Truck Driver Wheel Push Up</a:t>
            </a:r>
            <a:br>
              <a:rPr lang="en-CA" b="1" dirty="0"/>
            </a:br>
            <a:r>
              <a:rPr lang="en-CA" sz="2200" b="1" dirty="0"/>
              <a:t>https://www.canadago4sport.com/bosu-ball-challenges-1/truck-driver-wheel-push-ups</a:t>
            </a:r>
            <a:endParaRPr lang="en-US" sz="2200" b="1" dirty="0"/>
          </a:p>
        </p:txBody>
      </p:sp>
      <p:pic>
        <p:nvPicPr>
          <p:cNvPr id="6" name="Online Media 5" title="13 Truck Driver">
            <a:hlinkClick r:id="" action="ppaction://media"/>
            <a:extLst>
              <a:ext uri="{FF2B5EF4-FFF2-40B4-BE49-F238E27FC236}">
                <a16:creationId xmlns:a16="http://schemas.microsoft.com/office/drawing/2014/main" id="{62321A23-5003-48DF-94E2-D3AE4F45BA5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6676D-FD19-496C-9C87-DB5D2323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7ED6F-DE5B-46FE-8041-B358D41A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3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07FEE-BEF2-440B-9C6A-6892FB119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Squats and Resistance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CEEB0-FA5E-45B7-87A8-927B89642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34F2A-BAD2-4AD8-AFD8-54E42880A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6EAE9-1854-459C-90E3-D691CB9E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15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AF7A-F99B-4728-8BA5-F6E3EF8BC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Squats</a:t>
            </a:r>
            <a:br>
              <a:rPr lang="en-CA" b="1" dirty="0"/>
            </a:br>
            <a:r>
              <a:rPr lang="en-CA" sz="2200" b="1" dirty="0"/>
              <a:t>https://www.canadago4sport.com/bosu-ball-challenges-1/squats</a:t>
            </a:r>
            <a:endParaRPr lang="en-US" sz="2200" b="1" dirty="0"/>
          </a:p>
        </p:txBody>
      </p:sp>
      <p:pic>
        <p:nvPicPr>
          <p:cNvPr id="6" name="Online Media 5" title="15 Squats">
            <a:hlinkClick r:id="" action="ppaction://media"/>
            <a:extLst>
              <a:ext uri="{FF2B5EF4-FFF2-40B4-BE49-F238E27FC236}">
                <a16:creationId xmlns:a16="http://schemas.microsoft.com/office/drawing/2014/main" id="{AA876779-60FB-450E-A2B3-C8F56E0CB8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72244-5152-4141-AD8E-A864DEBE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EC897-0A77-43BD-8DB4-390E2010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5C38-64B8-43E8-8770-3FAF07EC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Hop Scotch</a:t>
            </a:r>
            <a:br>
              <a:rPr lang="en-CA" dirty="0"/>
            </a:br>
            <a:r>
              <a:rPr lang="en-CA" sz="2000" dirty="0"/>
              <a:t>Need to add still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42241-58C9-44E6-AF0F-8B36C2FE2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Need video still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1CD2F-CD3C-47F1-BBE0-DCA8AA9D8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7392D-B12F-4A44-89B0-EC5DC959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9CFE1-DAC3-4D6F-A729-D542707B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86" y="1747314"/>
            <a:ext cx="6314114" cy="47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601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FBE9-00BE-4875-9F58-17BF0B0A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Jump Squats with 90 Degree Turns</a:t>
            </a:r>
            <a:br>
              <a:rPr lang="en-CA" b="1" dirty="0"/>
            </a:br>
            <a:r>
              <a:rPr lang="en-CA" sz="2200" b="1" dirty="0"/>
              <a:t>https://www.canadago4sport.com/bosu-ball-challenges-1/jump-squats-with-90-degree-turns</a:t>
            </a:r>
            <a:endParaRPr lang="en-US" sz="2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A7457-32DC-470B-9054-C45DA181A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No video yet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F08D28-CF86-48ED-80F9-77A64EF59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8C6B4-5C7A-4134-89C7-E95C12C7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95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07E4-104B-43A4-93B9-AE516127C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Dumbbell Swing</a:t>
            </a:r>
            <a:br>
              <a:rPr lang="en-CA" b="1" dirty="0"/>
            </a:br>
            <a:r>
              <a:rPr lang="en-CA" sz="2200" b="1" dirty="0"/>
              <a:t>https://www.canadago4sport.com/bosu-ball-challenges-1/dumbbell-swing-</a:t>
            </a:r>
            <a:endParaRPr lang="en-US" sz="2200" b="1" dirty="0"/>
          </a:p>
        </p:txBody>
      </p:sp>
      <p:pic>
        <p:nvPicPr>
          <p:cNvPr id="6" name="Online Media 5" title="16 Squats With Weights">
            <a:hlinkClick r:id="" action="ppaction://media"/>
            <a:extLst>
              <a:ext uri="{FF2B5EF4-FFF2-40B4-BE49-F238E27FC236}">
                <a16:creationId xmlns:a16="http://schemas.microsoft.com/office/drawing/2014/main" id="{A52AF06D-D906-46AD-9FC3-DEBAB6B474D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35037-3463-40FB-9B97-511AEF8F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A909D-B6D3-4472-A3B8-E1166A9E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2307-1637-407D-88FD-B9172419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Bench Press</a:t>
            </a:r>
            <a:br>
              <a:rPr lang="en-CA" b="1" dirty="0"/>
            </a:br>
            <a:r>
              <a:rPr lang="en-CA" sz="2200" b="1" dirty="0"/>
              <a:t>https://www.canadago4sport.com/bosu-ball-challenges-1/bench-press</a:t>
            </a:r>
            <a:endParaRPr lang="en-US" sz="2200" b="1" dirty="0"/>
          </a:p>
        </p:txBody>
      </p:sp>
      <p:pic>
        <p:nvPicPr>
          <p:cNvPr id="6" name="Online Media 5" title="17 Bench Press">
            <a:hlinkClick r:id="" action="ppaction://media"/>
            <a:extLst>
              <a:ext uri="{FF2B5EF4-FFF2-40B4-BE49-F238E27FC236}">
                <a16:creationId xmlns:a16="http://schemas.microsoft.com/office/drawing/2014/main" id="{8E7F7E82-F4E7-42FE-B6BA-22D7D09DC20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5C6DBF-3670-4712-B4BD-DFD71949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0D109-34D9-4187-8B6C-FE9BC187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CC43D-BDF8-4040-A964-BC50A6B48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Partner Resistance Band Pull</a:t>
            </a:r>
            <a:br>
              <a:rPr lang="en-CA" b="1" dirty="0"/>
            </a:br>
            <a:r>
              <a:rPr lang="en-CA" sz="2200" b="1" dirty="0"/>
              <a:t>https://www.canadago4sport.com/bosu-ball-challenges-1/partner-resistance-band-pulls</a:t>
            </a:r>
            <a:endParaRPr lang="en-US" sz="2200" b="1" dirty="0"/>
          </a:p>
        </p:txBody>
      </p:sp>
      <p:pic>
        <p:nvPicPr>
          <p:cNvPr id="6" name="Online Media 5" title="18 Resistance Band Pulls">
            <a:hlinkClick r:id="" action="ppaction://media"/>
            <a:extLst>
              <a:ext uri="{FF2B5EF4-FFF2-40B4-BE49-F238E27FC236}">
                <a16:creationId xmlns:a16="http://schemas.microsoft.com/office/drawing/2014/main" id="{805F292D-BAD7-4310-A23A-2EC536882E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8EA0C-57A7-4B16-A995-A08F1F8A8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D1EBA-D756-4919-B500-8D84A403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EF0A-8EEB-49AE-8E65-90F22642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Medicine and Omnikin Balls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5FA69-2811-43ED-B4F8-35BE8F797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4CD0D-167F-4786-A52A-282C667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415D2-92AD-4892-8FFA-F05A432F6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44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EA9D-D2A8-46D0-B0F9-37356F96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High Balls</a:t>
            </a:r>
            <a:br>
              <a:rPr lang="en-CA" b="1" dirty="0"/>
            </a:br>
            <a:r>
              <a:rPr lang="en-CA" sz="2200" b="1" dirty="0"/>
              <a:t>https://www.canadago4sport.com/bosu-ball-challenges-1/high-balls</a:t>
            </a:r>
            <a:endParaRPr lang="en-US" sz="2200" b="1" dirty="0"/>
          </a:p>
        </p:txBody>
      </p:sp>
      <p:pic>
        <p:nvPicPr>
          <p:cNvPr id="6" name="Online Media 5" title="22 High Balls">
            <a:hlinkClick r:id="" action="ppaction://media"/>
            <a:extLst>
              <a:ext uri="{FF2B5EF4-FFF2-40B4-BE49-F238E27FC236}">
                <a16:creationId xmlns:a16="http://schemas.microsoft.com/office/drawing/2014/main" id="{B469757C-C34D-4B8F-8FA3-2E620692905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35CFC2-F480-4458-8EEC-7480ED695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BCB4C-9C4F-413C-A030-267778C52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633C0-159A-43F9-B3FF-8099C249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Partner Back-to-Back Medicine Ball Toss</a:t>
            </a:r>
            <a:br>
              <a:rPr lang="en-CA" b="1" dirty="0"/>
            </a:br>
            <a:r>
              <a:rPr lang="en-CA" sz="2200" b="1" dirty="0"/>
              <a:t>https://www.canadago4sport.com/bosu-ball-challenges-1/partner-back-to-back-medicine-ball-pass-</a:t>
            </a:r>
            <a:endParaRPr lang="en-US" sz="2200" b="1" dirty="0"/>
          </a:p>
        </p:txBody>
      </p:sp>
      <p:pic>
        <p:nvPicPr>
          <p:cNvPr id="6" name="Online Media 5" title="21 Medicine Ball Back to Back Toss">
            <a:hlinkClick r:id="" action="ppaction://media"/>
            <a:extLst>
              <a:ext uri="{FF2B5EF4-FFF2-40B4-BE49-F238E27FC236}">
                <a16:creationId xmlns:a16="http://schemas.microsoft.com/office/drawing/2014/main" id="{46D71024-C2FE-490F-A6D5-376AF6D435A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720207-1EFB-47F2-8E9B-F5C2AA02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58E53-4081-46EA-8F05-15C64981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6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ECA0-3871-4FE4-A520-74E1422DD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Partner Medicine Ball Toss</a:t>
            </a:r>
            <a:br>
              <a:rPr lang="en-CA" b="1" dirty="0"/>
            </a:br>
            <a:r>
              <a:rPr lang="en-CA" sz="2200" b="1" dirty="0"/>
              <a:t>https://www.canadago4sport.com/bosu-ball-challenges-1/partner-medicine-ball-pass-</a:t>
            </a:r>
            <a:endParaRPr lang="en-US" sz="2200" b="1" dirty="0"/>
          </a:p>
        </p:txBody>
      </p:sp>
      <p:pic>
        <p:nvPicPr>
          <p:cNvPr id="6" name="Online Media 5" title="20 Medicine Ball Toss Side to Side">
            <a:hlinkClick r:id="" action="ppaction://media"/>
            <a:extLst>
              <a:ext uri="{FF2B5EF4-FFF2-40B4-BE49-F238E27FC236}">
                <a16:creationId xmlns:a16="http://schemas.microsoft.com/office/drawing/2014/main" id="{3AC383B8-9AE1-4AF5-A057-150730BF387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E4CCA-5A90-4E75-A5F5-839FDF861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22170-5895-49CC-AAD6-F660701D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5FA6-E575-4369-AE55-9F7F506D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Ball Slam</a:t>
            </a:r>
            <a:br>
              <a:rPr lang="en-CA" b="1" dirty="0"/>
            </a:br>
            <a:r>
              <a:rPr lang="en-CA" sz="2200" b="1" dirty="0"/>
              <a:t>https://www.canadago4sport.com/bosu-ball-challenges-1/ball-slam-</a:t>
            </a:r>
            <a:endParaRPr lang="en-US" sz="2200" b="1" dirty="0"/>
          </a:p>
        </p:txBody>
      </p:sp>
      <p:pic>
        <p:nvPicPr>
          <p:cNvPr id="6" name="Online Media 5" title="19 Slam Ball">
            <a:hlinkClick r:id="" action="ppaction://media"/>
            <a:extLst>
              <a:ext uri="{FF2B5EF4-FFF2-40B4-BE49-F238E27FC236}">
                <a16:creationId xmlns:a16="http://schemas.microsoft.com/office/drawing/2014/main" id="{901AFA00-C828-4BD1-9FE4-C8B0576523C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FFB9B-D86D-4488-B7D4-43531EB5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241E9-7834-47CF-A13C-021EEEC3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9EB0E-3C2E-4B62-9B4C-F6B3128B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V-Sit Omnikin Pass</a:t>
            </a:r>
            <a:br>
              <a:rPr lang="en-CA" b="1" dirty="0"/>
            </a:br>
            <a:r>
              <a:rPr lang="en-CA" sz="2200" b="1" dirty="0"/>
              <a:t>https://www.canadago4sport.com/bosu-ball-challenges-1/v-sit-pass</a:t>
            </a:r>
            <a:endParaRPr lang="en-US" sz="2200" b="1" dirty="0"/>
          </a:p>
        </p:txBody>
      </p:sp>
      <p:pic>
        <p:nvPicPr>
          <p:cNvPr id="6" name="Online Media 5" title="24 V Sit Up With Omnikin Ball">
            <a:hlinkClick r:id="" action="ppaction://media"/>
            <a:extLst>
              <a:ext uri="{FF2B5EF4-FFF2-40B4-BE49-F238E27FC236}">
                <a16:creationId xmlns:a16="http://schemas.microsoft.com/office/drawing/2014/main" id="{D5FE8FFF-2E29-479E-BED2-E38013B4519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E70A80-1766-4592-8C9D-164B1501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DE40B-C7F2-422A-8202-ECD37B7E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5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D4F7-83EF-4E42-AE04-9047769A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/>
              <a:t>Every Other Rung Run</a:t>
            </a:r>
            <a:br>
              <a:rPr lang="en-CA" dirty="0"/>
            </a:br>
            <a:r>
              <a:rPr lang="en-US" sz="2200" dirty="0">
                <a:hlinkClick r:id="rId3"/>
              </a:rPr>
              <a:t>https://www.canadago4sport.com/Ladders/Every-Other-Rung-Run</a:t>
            </a:r>
            <a:endParaRPr lang="en-US" sz="2200" dirty="0"/>
          </a:p>
        </p:txBody>
      </p:sp>
      <p:pic>
        <p:nvPicPr>
          <p:cNvPr id="6" name="Online Media 5" title="Every Other Rung Run">
            <a:hlinkClick r:id="" action="ppaction://media"/>
            <a:extLst>
              <a:ext uri="{FF2B5EF4-FFF2-40B4-BE49-F238E27FC236}">
                <a16:creationId xmlns:a16="http://schemas.microsoft.com/office/drawing/2014/main" id="{85C537E3-9378-4E96-A24C-BDDC1D790D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2BB56-8750-42BA-8285-1CD0FE802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C8463-3B13-48FD-812B-E72DA805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0F05-3D6E-412F-8471-816179EA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Partner Omnikin Two-Ball Pass</a:t>
            </a:r>
            <a:br>
              <a:rPr lang="en-CA" b="1" dirty="0"/>
            </a:br>
            <a:r>
              <a:rPr lang="en-CA" sz="2200" b="1" dirty="0"/>
              <a:t>https://www.canadago4sport.com/bosu-ball-challenges-1/partner-omnikin-two-ball-pass-</a:t>
            </a:r>
            <a:endParaRPr lang="en-US" sz="2200" b="1" dirty="0"/>
          </a:p>
        </p:txBody>
      </p:sp>
      <p:pic>
        <p:nvPicPr>
          <p:cNvPr id="6" name="Online Media 5" title="25 Two Omnikin Ball Tosses">
            <a:hlinkClick r:id="" action="ppaction://media"/>
            <a:extLst>
              <a:ext uri="{FF2B5EF4-FFF2-40B4-BE49-F238E27FC236}">
                <a16:creationId xmlns:a16="http://schemas.microsoft.com/office/drawing/2014/main" id="{974206E4-5C18-41DF-97F0-C96E56B9754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5354B-E5A1-4DFC-8189-9035D420B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6A989-0C49-466E-8C8B-E7D62C1F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607A-F8E2-45DE-AB4E-1FADA930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Omnikin Two-Ball Bounce</a:t>
            </a:r>
            <a:br>
              <a:rPr lang="en-CA" b="1" dirty="0"/>
            </a:br>
            <a:r>
              <a:rPr lang="en-CA" sz="2200" b="1" dirty="0"/>
              <a:t>https://www.canadago4sport.com/bosu-ball-challenges-1/omnikin-two-ball-bounce-</a:t>
            </a:r>
            <a:endParaRPr lang="en-US" sz="2200" b="1" dirty="0"/>
          </a:p>
        </p:txBody>
      </p:sp>
      <p:pic>
        <p:nvPicPr>
          <p:cNvPr id="6" name="Online Media 5" title="26 Two Ball Omnikin Bounce">
            <a:hlinkClick r:id="" action="ppaction://media"/>
            <a:extLst>
              <a:ext uri="{FF2B5EF4-FFF2-40B4-BE49-F238E27FC236}">
                <a16:creationId xmlns:a16="http://schemas.microsoft.com/office/drawing/2014/main" id="{366DBF11-BDC5-4EF1-9F68-8A60435C726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B671F-8952-4A29-8299-AC8126DB7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36CFE-70DF-4C77-9B00-6323DE34F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4DB2-650B-4697-9F3C-22208AB05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Rebounding Burpees</a:t>
            </a:r>
            <a:br>
              <a:rPr lang="en-CA" b="1" dirty="0"/>
            </a:br>
            <a:r>
              <a:rPr lang="en-CA" sz="2200" b="1" dirty="0"/>
              <a:t>https://www.canadago4sport.com/bosu-ball-challenges-1/rebounding-burbees</a:t>
            </a:r>
            <a:endParaRPr lang="en-US" sz="2200" b="1" dirty="0"/>
          </a:p>
        </p:txBody>
      </p:sp>
      <p:pic>
        <p:nvPicPr>
          <p:cNvPr id="6" name="Online Media 5" title="27 Rebounding Burpees With Omnikin">
            <a:hlinkClick r:id="" action="ppaction://media"/>
            <a:extLst>
              <a:ext uri="{FF2B5EF4-FFF2-40B4-BE49-F238E27FC236}">
                <a16:creationId xmlns:a16="http://schemas.microsoft.com/office/drawing/2014/main" id="{4E85702D-265C-4D05-8C6A-2F5595129C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CA5C5-4B20-414F-9CF2-CCAF62D2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69FA4-9ABD-45CF-8C3A-437ADB86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0995-5F6C-4505-ABAD-25029A0EB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Game Oriented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BBC1A-90E9-40F2-AD5A-CE131F735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C89D3-A5CF-4716-814D-90C274CE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EA3D7-59DA-435F-A7BC-0913C783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167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FC52-01D9-4CDB-87D3-66014DBD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CA" b="1" dirty="0"/>
              <a:t>Numbered Snag</a:t>
            </a:r>
            <a:br>
              <a:rPr lang="en-CA" b="1" dirty="0"/>
            </a:br>
            <a:r>
              <a:rPr lang="en-CA" sz="2200" b="1" dirty="0"/>
              <a:t>https://www.canadago4sport.com/bosu-ball-challenges-1/numbered-snag</a:t>
            </a:r>
            <a:br>
              <a:rPr lang="en-CA" dirty="0"/>
            </a:br>
            <a:endParaRPr lang="en-US" dirty="0"/>
          </a:p>
        </p:txBody>
      </p:sp>
      <p:pic>
        <p:nvPicPr>
          <p:cNvPr id="6" name="Online Media 5" title="28 Numbered Snag">
            <a:hlinkClick r:id="" action="ppaction://media"/>
            <a:extLst>
              <a:ext uri="{FF2B5EF4-FFF2-40B4-BE49-F238E27FC236}">
                <a16:creationId xmlns:a16="http://schemas.microsoft.com/office/drawing/2014/main" id="{B7B5B830-D547-431F-9C44-5F522ADBE62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01CA93-4D66-4441-A052-D28D0B6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FADC5-6CBE-4666-8AE8-B4A8B1E2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EB31-B3E4-4400-898E-16A83C89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Planked Hockey</a:t>
            </a:r>
            <a:br>
              <a:rPr lang="en-CA" b="1" dirty="0"/>
            </a:br>
            <a:r>
              <a:rPr lang="en-CA" sz="2200" b="1" dirty="0"/>
              <a:t>https://www.canadago4sport.com/bosu-ball-challenges-1/planked-hockey</a:t>
            </a:r>
            <a:endParaRPr lang="en-US" sz="2200" b="1" dirty="0"/>
          </a:p>
        </p:txBody>
      </p:sp>
      <p:pic>
        <p:nvPicPr>
          <p:cNvPr id="6" name="Online Media 5" title="29 Push Up Hockey">
            <a:hlinkClick r:id="" action="ppaction://media"/>
            <a:extLst>
              <a:ext uri="{FF2B5EF4-FFF2-40B4-BE49-F238E27FC236}">
                <a16:creationId xmlns:a16="http://schemas.microsoft.com/office/drawing/2014/main" id="{C28F45A4-E373-4966-A821-E5CE64FFD2B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AE59F-A7C1-4D0B-8CA4-118E0495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A391C-378D-4D25-B34F-8EE9C300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8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FA09-FC71-49C2-B138-8B017F676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Racquet Juggle</a:t>
            </a:r>
            <a:br>
              <a:rPr lang="en-CA" b="1" dirty="0"/>
            </a:br>
            <a:r>
              <a:rPr lang="en-CA" sz="2200" b="1" dirty="0"/>
              <a:t>https://www.canadago4sport.com/bosu-ball-challenges-1/racquet-juggle</a:t>
            </a:r>
            <a:endParaRPr lang="en-US" sz="2200" b="1" dirty="0"/>
          </a:p>
        </p:txBody>
      </p:sp>
      <p:pic>
        <p:nvPicPr>
          <p:cNvPr id="6" name="Online Media 5" title="30 Ball or Bird Juggle">
            <a:hlinkClick r:id="" action="ppaction://media"/>
            <a:extLst>
              <a:ext uri="{FF2B5EF4-FFF2-40B4-BE49-F238E27FC236}">
                <a16:creationId xmlns:a16="http://schemas.microsoft.com/office/drawing/2014/main" id="{90EAEA37-78E4-44A7-A733-E2BAC3EF86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3FCA6-9D29-487B-B30F-709F9CCC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328D1-54F4-4834-87DE-2D7FD626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0C5A-1B24-4F1C-A088-BFCD9A92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Racquet Rally</a:t>
            </a:r>
            <a:br>
              <a:rPr lang="en-CA" b="1" dirty="0"/>
            </a:br>
            <a:r>
              <a:rPr lang="en-CA" sz="2200" b="1" dirty="0"/>
              <a:t>https://www.canadago4sport.com/bosu-ball-challenges-1/racquet-rally</a:t>
            </a:r>
            <a:endParaRPr lang="en-US" sz="2200" b="1" dirty="0"/>
          </a:p>
        </p:txBody>
      </p:sp>
      <p:pic>
        <p:nvPicPr>
          <p:cNvPr id="6" name="Online Media 5" title="31 Racquet Back and Forth">
            <a:hlinkClick r:id="" action="ppaction://media"/>
            <a:extLst>
              <a:ext uri="{FF2B5EF4-FFF2-40B4-BE49-F238E27FC236}">
                <a16:creationId xmlns:a16="http://schemas.microsoft.com/office/drawing/2014/main" id="{DA36E347-F2A9-4AB3-8E89-FE7C3BFD9C4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3FE67-8D4E-4A18-91FF-91C0E39C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7747B-AD33-4E22-B207-3DEABBC6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8C0D8-6ADA-4AF9-BBE1-CAD70897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b="1" dirty="0"/>
              <a:t>Volleyball Setting</a:t>
            </a:r>
            <a:br>
              <a:rPr lang="en-CA" b="1" dirty="0"/>
            </a:br>
            <a:r>
              <a:rPr lang="en-CA" sz="2200" b="1" dirty="0"/>
              <a:t>https://www.canadago4sport.com/bosu-ball-challenges-1/volleyball-setting</a:t>
            </a:r>
            <a:endParaRPr lang="en-US" sz="2200" b="1" dirty="0"/>
          </a:p>
        </p:txBody>
      </p:sp>
      <p:pic>
        <p:nvPicPr>
          <p:cNvPr id="6" name="Online Media 5" title="32 Volleyball Setting">
            <a:hlinkClick r:id="" action="ppaction://media"/>
            <a:extLst>
              <a:ext uri="{FF2B5EF4-FFF2-40B4-BE49-F238E27FC236}">
                <a16:creationId xmlns:a16="http://schemas.microsoft.com/office/drawing/2014/main" id="{3FB10052-FFC4-4B23-ABDF-5EE5FC700A3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B5942-E370-4D34-81BC-0855A836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D7A99-8074-4232-AD60-06BB695D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F374-BAE6-4205-A964-5EDA57965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/>
              <a:t>Gopher Equipment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03A12-0854-49B0-8365-A5A093C0D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VINTAGE ANTIMICROBIAL MEDICINE BALLS - INDIVIDUAL, 4 LB C$32.00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CLASSPLUS BOSU BALANCE TRAINER PACKS - SET OF 10, BOSU NEXGEN C$1,749.00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OMNIKIN SIX BALLS - OMNIKIN SIX BALLS C$399.00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RAINBOW RELIAPADDLE PADDLE - RAINBOW SET C$50.00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GOPHER OVERSIZED FOAM TENNIS BALLS - GOPHER OVERSIZED FOAM TENNIS BALLS C$18.00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INFLATOR - STANDARD INFLATORC$125.00 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E1211-A037-4786-A4EB-2A006D7E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www.gophersport.com          www.canadago4sportcom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CC9DB-8B15-43E8-ACFE-EE572846E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668B3-27DE-4A01-AC0B-B8E159C12DA4}" type="slidenum">
              <a:rPr lang="en-US" smtClean="0"/>
              <a:t>99</a:t>
            </a:fld>
            <a:endParaRPr lang="en-US"/>
          </a:p>
        </p:txBody>
      </p:sp>
      <p:pic>
        <p:nvPicPr>
          <p:cNvPr id="1026" name="Picture 2" descr="Individual, 4 lb">
            <a:extLst>
              <a:ext uri="{FF2B5EF4-FFF2-40B4-BE49-F238E27FC236}">
                <a16:creationId xmlns:a16="http://schemas.microsoft.com/office/drawing/2014/main" id="{E04F9414-7688-4261-82E0-77B278D2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576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142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6325</TotalTime>
  <Words>2894</Words>
  <Application>Microsoft Office PowerPoint</Application>
  <PresentationFormat>Widescreen</PresentationFormat>
  <Paragraphs>409</Paragraphs>
  <Slides>105</Slides>
  <Notes>0</Notes>
  <HiddenSlides>0</HiddenSlides>
  <MMClips>79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Arial</vt:lpstr>
      <vt:lpstr>Calibri</vt:lpstr>
      <vt:lpstr>Calibri Light</vt:lpstr>
      <vt:lpstr>Office Theme</vt:lpstr>
      <vt:lpstr>Innovative  Agility Ladder  Fitness Challenges With Feet Only</vt:lpstr>
      <vt:lpstr>Ladders Used 1 (Click on Pics to go to Website)</vt:lpstr>
      <vt:lpstr>Ladders Used 2 (Click on Pics to go to Website)</vt:lpstr>
      <vt:lpstr>Ladders Used 3 (Click on Pics to go to Website)</vt:lpstr>
      <vt:lpstr>Ladders Used 4 (Click on Pics to go to Website)</vt:lpstr>
      <vt:lpstr>Definitions</vt:lpstr>
      <vt:lpstr>On Your Feet  Ladder Activities</vt:lpstr>
      <vt:lpstr>Hop Scotch Need to add still</vt:lpstr>
      <vt:lpstr>Every Other Rung Run https://www.canadago4sport.com/Ladders/Every-Other-Rung-Run</vt:lpstr>
      <vt:lpstr>Every Rung Run https://www.canadago4sport.com/Ladders/Every-Rung-Run</vt:lpstr>
      <vt:lpstr>High Knee Every Other Rung (Go Left/Right or Left/Right days) https://www.canadago4sport.com/Ladders/High-knee%E2%80%94Every-Other-Rung</vt:lpstr>
      <vt:lpstr>Tap In https://www.canadago4sport.com/Ladders/Tap-In</vt:lpstr>
      <vt:lpstr>Three Jumps and Three Runs… https://www.canadago4sport.com/Ladders/Three-Jumps-and-Three-Runs</vt:lpstr>
      <vt:lpstr>Jump Every Rung https://www.canadago4sport.com/Ladders/Two-Foot-Jump%E2%80%94Every-Rung</vt:lpstr>
      <vt:lpstr>High Vertical Jumps https://www.canadago4sport.com/Ladders/High-Vertical-Jumps</vt:lpstr>
      <vt:lpstr>Jump Forward In and Hop Out https://www.canadago4sport.com/Ladders/Jump-Forward-and-In%2C-Hop-Out</vt:lpstr>
      <vt:lpstr>Jump In In Straddle Out https://www.canadago4sport.com/Ladders/Ladder-Jump-In-In-Out-In-In</vt:lpstr>
      <vt:lpstr>In and Out Jumps https://www.canadago4sport.com/Ladders/In-Then-Out-Jumps</vt:lpstr>
      <vt:lpstr>180s https://www.canadago4sport.com/Ladders/180s</vt:lpstr>
      <vt:lpstr>Hops https://www.canadago4sport.com/Ladders/Hops-</vt:lpstr>
      <vt:lpstr>Hop In and Out https://www.canadago4sport.com/Ladders/Hop-In-Out</vt:lpstr>
      <vt:lpstr>Every Rung Sideways Run https://www.canadago4sport.com/Ladders/Every-Rung-Sideways-Run</vt:lpstr>
      <vt:lpstr>Sideways Crossover Run https://www.canadago4sport.com/Ladders/Every-Rung-Sideways-Crossover-Run</vt:lpstr>
      <vt:lpstr>In and Out Sideways Run https://www.canadago4sport.com/Ladders/Alternate-In-and-Out-Sideways-Run</vt:lpstr>
      <vt:lpstr>In In Out Out Each Rung https://www.canadago4sport.com/Ladders/In-and-Out-Every-Rung</vt:lpstr>
      <vt:lpstr>In In Out Out Through Each Rung https://www.canadago4sport.com/Ladders/In-and-Out-Run</vt:lpstr>
      <vt:lpstr>Jump In In Out https://www.canadago4sport.com/Ladders/In-In-Out</vt:lpstr>
      <vt:lpstr>In In Out Jumps </vt:lpstr>
      <vt:lpstr>In with High Ten and Out https://www.canadago4sport.com/Ladders/In-Outs</vt:lpstr>
      <vt:lpstr>Downhill Skiing https://www.canadago4sport.com/Ladders/Downhill-Skiing</vt:lpstr>
      <vt:lpstr>Slalom Skiing https://www.canadago4sport.com/Ladders/Slalom-Skiing</vt:lpstr>
      <vt:lpstr>Boxing Shuffle https://www.canadago4sport.com/Ladders/Boxing-Shuffle</vt:lpstr>
      <vt:lpstr>Hands and Feet  Ladder Activities</vt:lpstr>
      <vt:lpstr>In In Out Out In In with Hands and Feet https://www.canadago4sport.com/Ladders/Ladder-In-In-Out-Out-With-Hands-and-Feet</vt:lpstr>
      <vt:lpstr>In In Out Out With Hands https://www.canadago4sport.com/Ladders/Ladder-In-In-Out-Out-With-Hands</vt:lpstr>
      <vt:lpstr>Every Rung Sideways With High Fives https://www.canadago4sport.com/Ladders/Ladder-Every-Rung-Sideways-With-Hands-and-High-Fives</vt:lpstr>
      <vt:lpstr>Sideways Up Up Back Up Up With Feet https://www.canadago4sport.com/Ladders/Ladder-Sideways-Fwd-Fwd-Back-Fwd-Fwd-Back-With-Feet</vt:lpstr>
      <vt:lpstr>Every Rung Sideways With Hands https://www.canadago4sport.com/Ladders/Ladder-Sideways-Each-Rung-With-Hands</vt:lpstr>
      <vt:lpstr>Mountain Climb Push Ups https://www.canadago4sport.com/Ladders/Ladder-Mountain-Climb-Push-Ups</vt:lpstr>
      <vt:lpstr>Ladder Push Ups https://www.canadago4sport.com/Ladders/Push-Ups</vt:lpstr>
      <vt:lpstr>Sideways with Explosive 3-Point Pushups https://www.canadago4sport.com/Ladders/Ladder-Sideways-Each-Rung-With-Explosive-Three-point-Pushups</vt:lpstr>
      <vt:lpstr>Ladders With Additional Equipment</vt:lpstr>
      <vt:lpstr>Squat 180 Squat 180 https://www.canadago4sport.com/Ladders/Squat-180</vt:lpstr>
      <vt:lpstr>High Knee Carrying Weighted Ball https://www.canadago4sport.com/Ladders/High-Knee%3A-Every-Rung</vt:lpstr>
      <vt:lpstr>Jump Every Other Rung with Weighted Ball https://www.canadago4sport.com/Ladders/Two-Foot-Jump%E2%80%94Every-Other-Rung</vt:lpstr>
      <vt:lpstr>Explosive Jumps with Weighted Ball https://www.canadago4sport.com/Ladders/Explosive-jumps</vt:lpstr>
      <vt:lpstr>In Slam Ball Out https://www.canadago4sport.com/Ladders/Ladder-In-Slamball-Out</vt:lpstr>
      <vt:lpstr>Ladder Ball Bounce Each Rung https://www.canadago4sport.com/Ladders/Ladder-Ball-Bounce-Each-Rung</vt:lpstr>
      <vt:lpstr>Crossover Sideways Run With Ball https://www.canadago4sport.com/Ladders/Every-Other-Rung-Sideways-Run</vt:lpstr>
      <vt:lpstr>In In Out Out With Ball Toss https://www.canadago4sport.com/Ladders/Ladder-In-and-Out-Run-While-Throwing-a-Ball</vt:lpstr>
      <vt:lpstr>Jump Every Rung While Bouncing a Ball https://www.canadago4sport.com/Ladders/Jump-Every-Rung-While-Bouncing-Ball</vt:lpstr>
      <vt:lpstr>Human Ladder Jump with Push Ups https://www.canadago4sport.com/Ladders/Human-Ladder-Jump-With-Push-Ups </vt:lpstr>
      <vt:lpstr>In In Out Out While Dribbling Ball with Racquet https://www.canadago4sport.com/Ladders/Ladder-In-In-Out-Out-While-Dribbling-Ball-With-Racquet</vt:lpstr>
      <vt:lpstr>In Out Racquet Rally https://www.canadago4sport.com/Ladders/Ladder-In-In-Out-Out-Racquet-Rally</vt:lpstr>
      <vt:lpstr>Lunges with Badminton https://www.canadago4sport.com/Ladders/Lunges-with-badminton-bird </vt:lpstr>
      <vt:lpstr>Ladder Games</vt:lpstr>
      <vt:lpstr>Rock Paper Scissors Ladder Football Need to add to website still</vt:lpstr>
      <vt:lpstr>Snowflake https://www.canadago4sport.com/Locomotor/Snowflake</vt:lpstr>
      <vt:lpstr>Innovative  Bosu Ball Challenges</vt:lpstr>
      <vt:lpstr>Activities Familiarizing with the Bosu Ball</vt:lpstr>
      <vt:lpstr>Side Planks https://www.canadago4sport.com/bosu-ball-challenges-1/side-planks</vt:lpstr>
      <vt:lpstr>Gluteus Bridge https://www.canadago4sport.com/bosu-ball-challenges-1/gluteus-bridge</vt:lpstr>
      <vt:lpstr>Split Squats https://www.canadago4sport.com/bosu-ball-challenges-1/split-squats</vt:lpstr>
      <vt:lpstr>Stand and Stork Stand https://www.canadago4sport.com/bosu-ball-challenges-1/stand-and-stork-stand</vt:lpstr>
      <vt:lpstr>Step Up With High Knee https://www.canadago4sport.com/bosu-ball-challenges-1/step-up-with-high-knee </vt:lpstr>
      <vt:lpstr>Jumps</vt:lpstr>
      <vt:lpstr>Jump 180s https://www.canadago4sport.com/bosu-ball-challenges-1/jump-180s</vt:lpstr>
      <vt:lpstr>Lateral Jumps https://www.canadago4sport.com/bosu-ball-challenges-1/lateral-jumps </vt:lpstr>
      <vt:lpstr>Side Step https://www.canadago4sport.com/bosu-ball-challenges-1/side-step</vt:lpstr>
      <vt:lpstr>Straight Up Jumps https://www.canadago4sport.com/bosu-ball-challenges-1/straight-up-jumps</vt:lpstr>
      <vt:lpstr>Jumps https://www.canadago4sport.com/bosu-ball-challenges-1/jumps</vt:lpstr>
      <vt:lpstr>Jumps 180 https://www.canadago4sport.com/bosu-ball-challenges-1/jump-180s</vt:lpstr>
      <vt:lpstr>Push-Ups</vt:lpstr>
      <vt:lpstr>Burpee to Balance to 180 https://www.canadago4sport.com/bosu-ball-challenges-1/burpee-to-bosu-ball-balance-and-180-degree-turn</vt:lpstr>
      <vt:lpstr>Mountain Climbers https://www.canadago4sport.com/bosu-ball-challenges-1/mountain-climbers</vt:lpstr>
      <vt:lpstr>Push Ups https://www.canadago4sport.com/bosu-ball-challenges-1/push-ups</vt:lpstr>
      <vt:lpstr>Truck Driver Wheel Push Up https://www.canadago4sport.com/bosu-ball-challenges-1/truck-driver-wheel-push-ups</vt:lpstr>
      <vt:lpstr>Squats and Resistance</vt:lpstr>
      <vt:lpstr>Squats https://www.canadago4sport.com/bosu-ball-challenges-1/squats</vt:lpstr>
      <vt:lpstr>Jump Squats with 90 Degree Turns https://www.canadago4sport.com/bosu-ball-challenges-1/jump-squats-with-90-degree-turns</vt:lpstr>
      <vt:lpstr>Dumbbell Swing https://www.canadago4sport.com/bosu-ball-challenges-1/dumbbell-swing-</vt:lpstr>
      <vt:lpstr>Bench Press https://www.canadago4sport.com/bosu-ball-challenges-1/bench-press</vt:lpstr>
      <vt:lpstr>Partner Resistance Band Pull https://www.canadago4sport.com/bosu-ball-challenges-1/partner-resistance-band-pulls</vt:lpstr>
      <vt:lpstr>Medicine and Omnikin Balls</vt:lpstr>
      <vt:lpstr>High Balls https://www.canadago4sport.com/bosu-ball-challenges-1/high-balls</vt:lpstr>
      <vt:lpstr>Partner Back-to-Back Medicine Ball Toss https://www.canadago4sport.com/bosu-ball-challenges-1/partner-back-to-back-medicine-ball-pass-</vt:lpstr>
      <vt:lpstr>Partner Medicine Ball Toss https://www.canadago4sport.com/bosu-ball-challenges-1/partner-medicine-ball-pass-</vt:lpstr>
      <vt:lpstr>Ball Slam https://www.canadago4sport.com/bosu-ball-challenges-1/ball-slam-</vt:lpstr>
      <vt:lpstr>V-Sit Omnikin Pass https://www.canadago4sport.com/bosu-ball-challenges-1/v-sit-pass</vt:lpstr>
      <vt:lpstr>Partner Omnikin Two-Ball Pass https://www.canadago4sport.com/bosu-ball-challenges-1/partner-omnikin-two-ball-pass-</vt:lpstr>
      <vt:lpstr>Omnikin Two-Ball Bounce https://www.canadago4sport.com/bosu-ball-challenges-1/omnikin-two-ball-bounce-</vt:lpstr>
      <vt:lpstr>Rebounding Burpees https://www.canadago4sport.com/bosu-ball-challenges-1/rebounding-burbees</vt:lpstr>
      <vt:lpstr>Game Oriented</vt:lpstr>
      <vt:lpstr>Numbered Snag https://www.canadago4sport.com/bosu-ball-challenges-1/numbered-snag </vt:lpstr>
      <vt:lpstr>Planked Hockey https://www.canadago4sport.com/bosu-ball-challenges-1/planked-hockey</vt:lpstr>
      <vt:lpstr>Racquet Juggle https://www.canadago4sport.com/bosu-ball-challenges-1/racquet-juggle</vt:lpstr>
      <vt:lpstr>Racquet Rally https://www.canadago4sport.com/bosu-ball-challenges-1/racquet-rally</vt:lpstr>
      <vt:lpstr>Volleyball Setting https://www.canadago4sport.com/bosu-ball-challenges-1/volleyball-setting</vt:lpstr>
      <vt:lpstr>Gopher Equipment </vt:lpstr>
      <vt:lpstr>Web Resources</vt:lpstr>
      <vt:lpstr>Gopher Sport: </vt:lpstr>
      <vt:lpstr>Pinterest and YouTube</vt:lpstr>
      <vt:lpstr>Social Media and Further Questions</vt:lpstr>
      <vt:lpstr>With thanks</vt:lpstr>
      <vt:lpstr>Download slides at: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Agility Ladder Activities</dc:title>
  <dc:creator>John Byl</dc:creator>
  <cp:lastModifiedBy>John Byl</cp:lastModifiedBy>
  <cp:revision>101</cp:revision>
  <cp:lastPrinted>2020-06-05T20:29:54Z</cp:lastPrinted>
  <dcterms:created xsi:type="dcterms:W3CDTF">2020-06-03T18:41:09Z</dcterms:created>
  <dcterms:modified xsi:type="dcterms:W3CDTF">2021-12-22T16:12:49Z</dcterms:modified>
</cp:coreProperties>
</file>