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sldIdLst>
    <p:sldId id="256" r:id="rId2"/>
    <p:sldId id="425" r:id="rId3"/>
    <p:sldId id="405" r:id="rId4"/>
    <p:sldId id="349" r:id="rId5"/>
    <p:sldId id="406" r:id="rId6"/>
    <p:sldId id="418" r:id="rId7"/>
    <p:sldId id="284" r:id="rId8"/>
    <p:sldId id="285" r:id="rId9"/>
    <p:sldId id="432" r:id="rId10"/>
    <p:sldId id="433" r:id="rId11"/>
    <p:sldId id="434" r:id="rId12"/>
    <p:sldId id="435" r:id="rId13"/>
    <p:sldId id="419" r:id="rId14"/>
    <p:sldId id="420" r:id="rId15"/>
    <p:sldId id="324" r:id="rId16"/>
    <p:sldId id="289" r:id="rId17"/>
    <p:sldId id="373" r:id="rId18"/>
    <p:sldId id="327" r:id="rId19"/>
    <p:sldId id="326" r:id="rId20"/>
    <p:sldId id="452" r:id="rId21"/>
    <p:sldId id="453" r:id="rId22"/>
    <p:sldId id="461" r:id="rId23"/>
    <p:sldId id="462" r:id="rId24"/>
    <p:sldId id="454" r:id="rId25"/>
    <p:sldId id="459" r:id="rId26"/>
    <p:sldId id="455" r:id="rId27"/>
    <p:sldId id="460" r:id="rId28"/>
    <p:sldId id="456" r:id="rId29"/>
    <p:sldId id="457" r:id="rId30"/>
    <p:sldId id="458" r:id="rId31"/>
    <p:sldId id="426" r:id="rId32"/>
    <p:sldId id="445" r:id="rId33"/>
    <p:sldId id="267" r:id="rId34"/>
    <p:sldId id="446" r:id="rId35"/>
    <p:sldId id="356" r:id="rId36"/>
    <p:sldId id="332" r:id="rId37"/>
    <p:sldId id="447" r:id="rId38"/>
    <p:sldId id="448" r:id="rId39"/>
    <p:sldId id="427" r:id="rId40"/>
    <p:sldId id="450" r:id="rId41"/>
    <p:sldId id="288" r:id="rId42"/>
    <p:sldId id="292" r:id="rId43"/>
    <p:sldId id="293" r:id="rId44"/>
    <p:sldId id="319" r:id="rId45"/>
    <p:sldId id="320" r:id="rId46"/>
    <p:sldId id="321" r:id="rId47"/>
    <p:sldId id="304" r:id="rId48"/>
    <p:sldId id="421" r:id="rId49"/>
    <p:sldId id="423" r:id="rId50"/>
    <p:sldId id="424" r:id="rId51"/>
    <p:sldId id="328" r:id="rId52"/>
    <p:sldId id="329" r:id="rId53"/>
    <p:sldId id="449" r:id="rId54"/>
    <p:sldId id="451" r:id="rId55"/>
    <p:sldId id="370" r:id="rId56"/>
    <p:sldId id="428" r:id="rId57"/>
    <p:sldId id="371" r:id="rId58"/>
    <p:sldId id="382" r:id="rId59"/>
    <p:sldId id="383" r:id="rId60"/>
    <p:sldId id="343" r:id="rId61"/>
    <p:sldId id="344" r:id="rId62"/>
    <p:sldId id="384" r:id="rId63"/>
    <p:sldId id="374" r:id="rId64"/>
    <p:sldId id="408" r:id="rId65"/>
    <p:sldId id="407" r:id="rId66"/>
    <p:sldId id="305" r:id="rId67"/>
    <p:sldId id="360" r:id="rId68"/>
    <p:sldId id="306" r:id="rId69"/>
    <p:sldId id="367" r:id="rId70"/>
    <p:sldId id="348" r:id="rId71"/>
    <p:sldId id="368" r:id="rId72"/>
    <p:sldId id="414" r:id="rId73"/>
    <p:sldId id="307" r:id="rId74"/>
    <p:sldId id="399" r:id="rId75"/>
    <p:sldId id="430" r:id="rId76"/>
    <p:sldId id="431" r:id="rId77"/>
    <p:sldId id="330" r:id="rId78"/>
    <p:sldId id="308" r:id="rId79"/>
    <p:sldId id="361" r:id="rId80"/>
    <p:sldId id="337" r:id="rId81"/>
    <p:sldId id="436" r:id="rId82"/>
    <p:sldId id="437" r:id="rId83"/>
    <p:sldId id="440" r:id="rId84"/>
    <p:sldId id="441" r:id="rId85"/>
    <p:sldId id="442" r:id="rId86"/>
    <p:sldId id="443" r:id="rId87"/>
    <p:sldId id="439" r:id="rId88"/>
    <p:sldId id="438" r:id="rId89"/>
    <p:sldId id="444" r:id="rId90"/>
    <p:sldId id="309" r:id="rId91"/>
    <p:sldId id="331" r:id="rId92"/>
    <p:sldId id="287" r:id="rId93"/>
    <p:sldId id="279" r:id="rId94"/>
    <p:sldId id="280" r:id="rId95"/>
    <p:sldId id="281" r:id="rId96"/>
    <p:sldId id="282" r:id="rId97"/>
    <p:sldId id="283"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2C20C-811E-448F-A876-8D534EE68684}"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21BA-8874-41B4-B7CC-9B003102B918}" type="slidenum">
              <a:rPr lang="en-US" smtClean="0"/>
              <a:t>‹#›</a:t>
            </a:fld>
            <a:endParaRPr lang="en-US"/>
          </a:p>
        </p:txBody>
      </p:sp>
    </p:spTree>
    <p:extLst>
      <p:ext uri="{BB962C8B-B14F-4D97-AF65-F5344CB8AC3E}">
        <p14:creationId xmlns:p14="http://schemas.microsoft.com/office/powerpoint/2010/main" val="205890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49D-2BEC-45AE-876C-4811E935F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2ED45-D91F-4180-944D-BBEE55BF8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325C2-DD46-43C6-AEBB-0CC0C51C81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5090BB-E480-42F3-88FB-588E840099F6}"/>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98002200-C8B7-44DB-B1ED-0631635302F2}"/>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2872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01-3D73-42B2-8685-11D29E4C7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38339-5E72-4DE7-8A70-9582ADE40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246A0-42BD-4AD5-917E-4B46AB9925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40D5F1-EFFC-43C7-99DA-0B7DE5058087}"/>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7AA4B60A-C5F0-441C-8ECE-B12AF33FD78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5149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4DEBE-7B5C-4869-8DAE-23C1C0BB5C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F7E38-34F1-4D02-8953-9B821F796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B2D2-9FBC-4B23-A65B-98E38EACC2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0D93E7-2D20-4A7F-9168-254F6EBA5E0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4CEF70A-6542-47AD-A652-4CDC3AA5DD11}"/>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14856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489B-E44C-409A-AF24-65BAAF8CE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D5258-6444-4716-8154-0BEC4AC281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67259-0C18-4284-8F0C-23C32BF992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A8ABA0-D1F6-4AA4-9A83-203E832268D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0FEFB17D-0E01-4784-98A7-76373E3E9648}"/>
              </a:ext>
            </a:extLst>
          </p:cNvPr>
          <p:cNvSpPr>
            <a:spLocks noGrp="1"/>
          </p:cNvSpPr>
          <p:nvPr>
            <p:ph type="sldNum" sz="quarter" idx="12"/>
          </p:nvPr>
        </p:nvSpPr>
        <p:spPr/>
        <p:txBody>
          <a:bodyPr/>
          <a:lstStyle/>
          <a:p>
            <a:fld id="{ADE010BB-8A0A-44C6-A34B-43819450A25B}" type="slidenum">
              <a:rPr lang="en-US" smtClean="0"/>
              <a:t>‹#›</a:t>
            </a:fld>
            <a:endParaRPr lang="en-US"/>
          </a:p>
        </p:txBody>
      </p:sp>
      <p:pic>
        <p:nvPicPr>
          <p:cNvPr id="9" name="Picture 8">
            <a:extLst>
              <a:ext uri="{FF2B5EF4-FFF2-40B4-BE49-F238E27FC236}">
                <a16:creationId xmlns:a16="http://schemas.microsoft.com/office/drawing/2014/main" id="{42812720-E155-4EA5-AC43-B4C70BCA98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807" y="6356350"/>
            <a:ext cx="1746129" cy="365125"/>
          </a:xfrm>
          <a:prstGeom prst="rect">
            <a:avLst/>
          </a:prstGeom>
        </p:spPr>
      </p:pic>
    </p:spTree>
    <p:extLst>
      <p:ext uri="{BB962C8B-B14F-4D97-AF65-F5344CB8AC3E}">
        <p14:creationId xmlns:p14="http://schemas.microsoft.com/office/powerpoint/2010/main" val="4096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EC9B-AFD5-413F-A62C-48E58F19DE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200FF-C25A-43B9-9664-476A5409A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EF31F-5B79-4BF3-BF28-C27C79A7B0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B0190-C308-4631-824E-2655434835B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3A638406-59D6-4E98-8A02-0EEE0745455B}"/>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0237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E69-D7C1-43EC-8F7F-F78731825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8AD56-FEAE-4938-8A0B-C0191D761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A1CE3-14E7-462A-8585-B7ABE0AC46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FCF95-070E-441F-95D0-E4F0379C8E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7F89BC-F9D2-4E7A-899D-7D46644D88FC}"/>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59002D25-81FD-4A4F-927C-CD1EA174A243}"/>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178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2298-AACF-431B-98D8-5D8E05AAA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5213C-36CF-47B1-8DEF-1FB4AFEB8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CF194-75A6-4128-B9CB-66E8D502B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49D31-44AF-4972-818A-635348476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AF6A-1D78-4E11-B85D-EE5CC7401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96812-B73D-48D4-A58F-DF5F944205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6A2C18-3CDA-4A33-AA92-C74EAECCE8E8}"/>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AF268392-AD84-448D-B60D-201572EAF30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73020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57E4-C3F3-4D27-9AFC-DDD63A449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AE8405-4D24-4760-B6E2-6E905D2D95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0A4DC16-8C64-46D4-8872-FFFAB62FF0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44AEFBE-C8FA-4D78-84B6-01BF0BE8757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717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9E32A-FE58-445B-8B40-B1B68C959A4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86680F4-7072-4A7E-9EF4-F30E7CF28228}"/>
              </a:ext>
            </a:extLst>
          </p:cNvPr>
          <p:cNvSpPr>
            <a:spLocks noGrp="1"/>
          </p:cNvSpPr>
          <p:nvPr>
            <p:ph type="ftr" sz="quarter" idx="11"/>
          </p:nvPr>
        </p:nvSpPr>
        <p:spPr/>
        <p:txBody>
          <a:bodyPr/>
          <a:lstStyle/>
          <a:p>
            <a:r>
              <a:rPr lang="en-US"/>
              <a:t>www.gophersport.com    www.canadago4sport.com</a:t>
            </a:r>
          </a:p>
        </p:txBody>
      </p:sp>
      <p:sp>
        <p:nvSpPr>
          <p:cNvPr id="4" name="Slide Number Placeholder 3">
            <a:extLst>
              <a:ext uri="{FF2B5EF4-FFF2-40B4-BE49-F238E27FC236}">
                <a16:creationId xmlns:a16="http://schemas.microsoft.com/office/drawing/2014/main" id="{D4AEC60E-FEC7-46A6-BCC9-9394F77646E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315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6C3B-2422-4EE4-BC05-32F759602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C016BD-B71B-46DD-8125-006FC4BE1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85B15-443E-4D70-BC90-F5D6E24D0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FD5F7-FCED-4238-B547-14E9696A7C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C5846D-0981-404F-91C3-52A59A0B655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E5D3BA87-2D66-4D5A-BC5C-1011EDF845D4}"/>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2223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20FA-BBA9-47DC-8BF1-44B6CD4D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FDB59-D9BC-4F5F-BDE5-AB5BE6743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7BE1E-E98E-4BC7-B7A2-EA8AC6DE5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00133-8247-4315-BCCA-DB49602938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C2D2B7-9F50-4BE2-A334-726FDFDA030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F3B22DDE-22AA-4D9E-B13D-DA4BCAF1CAD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69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3A611-CBE5-4198-B1E1-A872DF748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1A7F64-F231-4761-9987-5CE3E7D3E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60F19-ACD0-4CF1-B2E6-6179CE00F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84D5FB-4B15-480B-AEDB-7DED05EBF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www.gophersport.com    www.canadago4sport.com</a:t>
            </a:r>
          </a:p>
        </p:txBody>
      </p:sp>
      <p:sp>
        <p:nvSpPr>
          <p:cNvPr id="6" name="Slide Number Placeholder 5">
            <a:extLst>
              <a:ext uri="{FF2B5EF4-FFF2-40B4-BE49-F238E27FC236}">
                <a16:creationId xmlns:a16="http://schemas.microsoft.com/office/drawing/2014/main" id="{C324E9F6-D8A7-4D21-AAAC-2FBF0C41C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010BB-8A0A-44C6-A34B-43819450A25B}" type="slidenum">
              <a:rPr lang="en-US" smtClean="0"/>
              <a:t>‹#›</a:t>
            </a:fld>
            <a:endParaRPr lang="en-US"/>
          </a:p>
        </p:txBody>
      </p:sp>
    </p:spTree>
    <p:extLst>
      <p:ext uri="{BB962C8B-B14F-4D97-AF65-F5344CB8AC3E}">
        <p14:creationId xmlns:p14="http://schemas.microsoft.com/office/powerpoint/2010/main" val="312302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BYL50@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go4sport.com/Manipulative-Retain/Balance-Two-Ball" TargetMode="External"/><Relationship Id="rId2" Type="http://schemas.openxmlformats.org/officeDocument/2006/relationships/slideLayout" Target="../slideLayouts/slideLayout2.xml"/><Relationship Id="rId1" Type="http://schemas.openxmlformats.org/officeDocument/2006/relationships/video" Target="https://www.youtube.com/embed/0vnPRsKQZkE?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go4sport.com/Manipulative-Retain/Double-Dribble" TargetMode="External"/><Relationship Id="rId2" Type="http://schemas.openxmlformats.org/officeDocument/2006/relationships/slideLayout" Target="../slideLayouts/slideLayout2.xml"/><Relationship Id="rId1" Type="http://schemas.openxmlformats.org/officeDocument/2006/relationships/video" Target="https://www.youtube.com/embed/UU-yzyf7bZc?feature=oembed"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go4sport.com/Manipulative-Retain/Soccer-Juggle-with-360" TargetMode="External"/><Relationship Id="rId2" Type="http://schemas.openxmlformats.org/officeDocument/2006/relationships/slideLayout" Target="../slideLayouts/slideLayout2.xml"/><Relationship Id="rId1" Type="http://schemas.openxmlformats.org/officeDocument/2006/relationships/video" Target="https://www.youtube.com/embed/dETCMay7uD0?feature=oembed"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canadago4sport.com/Manipulative-Send/Balloon-Dribble-with-Feet" TargetMode="External"/><Relationship Id="rId2" Type="http://schemas.openxmlformats.org/officeDocument/2006/relationships/slideLayout" Target="../slideLayouts/slideLayout2.xml"/><Relationship Id="rId1" Type="http://schemas.openxmlformats.org/officeDocument/2006/relationships/video" Target="https://www.youtube.com/embed/m2l7q6YDjjc?feature=oembed"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canadago4sport.com/Numeracy/Topple-Four-Up" TargetMode="External"/><Relationship Id="rId2" Type="http://schemas.openxmlformats.org/officeDocument/2006/relationships/slideLayout" Target="../slideLayouts/slideLayout2.xml"/><Relationship Id="rId1" Type="http://schemas.openxmlformats.org/officeDocument/2006/relationships/video" Target="https://www.youtube.com/embed/9yqvC6J__r8?feature=oembed"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anadago4sport.com/Manipulative-Send/Throw-to-a-Wall-Relay" TargetMode="External"/><Relationship Id="rId2" Type="http://schemas.openxmlformats.org/officeDocument/2006/relationships/slideLayout" Target="../slideLayouts/slideLayout2.xml"/><Relationship Id="rId1" Type="http://schemas.openxmlformats.org/officeDocument/2006/relationships/video" Target="https://www.youtube.com/embed/IjuWtk4gf6c?feature=oembed" TargetMode="Externa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canadago4sport.com/Manipulative-Send/-Bird%2FBall-Juggle" TargetMode="External"/><Relationship Id="rId2" Type="http://schemas.openxmlformats.org/officeDocument/2006/relationships/slideLayout" Target="../slideLayouts/slideLayout2.xml"/><Relationship Id="rId1" Type="http://schemas.openxmlformats.org/officeDocument/2006/relationships/video" Target="https://www.youtube.com/embed/9lpQdYVGLOY?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adago4sport.com/Manipulative-Retain/Side-by-Side-Juggle" TargetMode="External"/><Relationship Id="rId2" Type="http://schemas.openxmlformats.org/officeDocument/2006/relationships/slideLayout" Target="../slideLayouts/slideLayout2.xml"/><Relationship Id="rId1" Type="http://schemas.openxmlformats.org/officeDocument/2006/relationships/video" Target="https://www.youtube.com/embed/0LOEU1H5W4A?feature=oembed" TargetMode="Externa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ophersport.com/omniki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go4sport.com/Manipulative-Retain/Omnikin-Back-of-Hand-Bounce" TargetMode="External"/><Relationship Id="rId2" Type="http://schemas.openxmlformats.org/officeDocument/2006/relationships/slideLayout" Target="../slideLayouts/slideLayout2.xml"/><Relationship Id="rId1" Type="http://schemas.openxmlformats.org/officeDocument/2006/relationships/video" Target="https://www.youtube.com/embed/Rs62gzQUR0k?feature=oembed" TargetMode="Externa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hyperlink" Target="https://www.canadago4sport.com/Manipulative-Retain/Omnikin-Two-Ball-Bounce" TargetMode="External"/><Relationship Id="rId2" Type="http://schemas.openxmlformats.org/officeDocument/2006/relationships/slideLayout" Target="../slideLayouts/slideLayout2.xml"/><Relationship Id="rId1" Type="http://schemas.openxmlformats.org/officeDocument/2006/relationships/video" Target="https://www.youtube.com/embed/ZxazergdXQY?feature=oembed"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anadago4sport.com/Manipulative-Retain/Omnikin-Two-Ball-Balance" TargetMode="External"/><Relationship Id="rId2" Type="http://schemas.openxmlformats.org/officeDocument/2006/relationships/slideLayout" Target="../slideLayouts/slideLayout2.xml"/><Relationship Id="rId1" Type="http://schemas.openxmlformats.org/officeDocument/2006/relationships/video" Target="https://www.youtube.com/embed/VuSxSSqQ7zI?feature=oembed" TargetMode="Externa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hyperlink" Target="https://www.canadago4sport.com/Manipulative-Retain/Omnikin-Two-Ball-Balance-With-Kick" TargetMode="External"/><Relationship Id="rId2" Type="http://schemas.openxmlformats.org/officeDocument/2006/relationships/slideLayout" Target="../slideLayouts/slideLayout2.xml"/><Relationship Id="rId1" Type="http://schemas.openxmlformats.org/officeDocument/2006/relationships/video" Target="https://www.youtube.com/embed/vEIus9dAsrg?feature=oembed" TargetMode="Externa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canadago4sport.com/Manipulative-Retain/Omnikin-Two-Ball-Hand-Switch" TargetMode="External"/><Relationship Id="rId2" Type="http://schemas.openxmlformats.org/officeDocument/2006/relationships/slideLayout" Target="../slideLayouts/slideLayout2.xml"/><Relationship Id="rId1" Type="http://schemas.openxmlformats.org/officeDocument/2006/relationships/video" Target="https://www.youtube.com/embed/AEwRB6keAcA?feature=oembed"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hyperlink" Target="https://www.canadago4sport.com/Manipulative-Retain/Omnikin-One-Foot-Balance" TargetMode="External"/><Relationship Id="rId2" Type="http://schemas.openxmlformats.org/officeDocument/2006/relationships/slideLayout" Target="../slideLayouts/slideLayout2.xml"/><Relationship Id="rId1" Type="http://schemas.openxmlformats.org/officeDocument/2006/relationships/video" Target="https://www.youtube.com/embed/Zq0q78L12Aw?feature=oembed" TargetMode="Externa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hyperlink" Target="https://www.canadago4sport.com/Manipulative-Retain/Omnikin-Two-Ball-Pass" TargetMode="External"/><Relationship Id="rId2" Type="http://schemas.openxmlformats.org/officeDocument/2006/relationships/slideLayout" Target="../slideLayouts/slideLayout2.xml"/><Relationship Id="rId1" Type="http://schemas.openxmlformats.org/officeDocument/2006/relationships/video" Target="https://www.youtube.com/embed/UBJk1OzOhzI?feature=oembed" TargetMode="Externa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anadago4sport.com/Manipulative-Retain/Omnikin-Headers" TargetMode="External"/><Relationship Id="rId2" Type="http://schemas.openxmlformats.org/officeDocument/2006/relationships/slideLayout" Target="../slideLayouts/slideLayout2.xml"/><Relationship Id="rId1" Type="http://schemas.openxmlformats.org/officeDocument/2006/relationships/video" Target="https://www.youtube.com/embed/sAhBeT7fYRM?feature=oembed"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2pviwoUEkHc?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anadago4sport.com/Manipulative-Retain/Omnikin-Two-Knee-Balance-With-Hand-Clap" TargetMode="External"/><Relationship Id="rId2" Type="http://schemas.openxmlformats.org/officeDocument/2006/relationships/slideLayout" Target="../slideLayouts/slideLayout2.xml"/><Relationship Id="rId1" Type="http://schemas.openxmlformats.org/officeDocument/2006/relationships/video" Target="https://www.youtube.com/embed/6AUMu3uqT4E?feature=oembed" TargetMode="Externa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anadago4sport.com/Manipulative-Receive/Qwick-Catch" TargetMode="External"/><Relationship Id="rId2" Type="http://schemas.openxmlformats.org/officeDocument/2006/relationships/slideLayout" Target="../slideLayouts/slideLayout2.xml"/><Relationship Id="rId1" Type="http://schemas.openxmlformats.org/officeDocument/2006/relationships/video" Target="https://www.youtube.com/embed/CRXhL6qhXLg?feature=oembed" TargetMode="Externa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hyperlink" Target="https://www.canadago4sport.com/Stability-Ball1/Circus-Catches" TargetMode="External"/><Relationship Id="rId2" Type="http://schemas.openxmlformats.org/officeDocument/2006/relationships/slideLayout" Target="../slideLayouts/slideLayout2.xml"/><Relationship Id="rId1" Type="http://schemas.openxmlformats.org/officeDocument/2006/relationships/video" Target="https://www.youtube.com/embed/01tYgG4D8KU?feature=oembed"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s://www.canadago4sport.com/Manipulative-Receive/Long-Throw-Count" TargetMode="External"/><Relationship Id="rId2" Type="http://schemas.openxmlformats.org/officeDocument/2006/relationships/slideLayout" Target="../slideLayouts/slideLayout2.xml"/><Relationship Id="rId1" Type="http://schemas.openxmlformats.org/officeDocument/2006/relationships/video" Target="https://www.youtube.com/embed/m592jKoJsVM?feature=oembed" TargetMode="Externa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hyperlink" Target="https://www.canadago4sport.com/Manipulative-Receive/Kaboom" TargetMode="External"/><Relationship Id="rId2" Type="http://schemas.openxmlformats.org/officeDocument/2006/relationships/slideLayout" Target="../slideLayouts/slideLayout2.xml"/><Relationship Id="rId1" Type="http://schemas.openxmlformats.org/officeDocument/2006/relationships/video" Target="https://www.youtube.com/embed/jdX_K7zywKc?feature=oembed" TargetMode="Externa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hyperlink" Target="https://www.canadago4sport.com/Manipulative-Receive/Woobly-Balloon" TargetMode="External"/><Relationship Id="rId2" Type="http://schemas.openxmlformats.org/officeDocument/2006/relationships/slideLayout" Target="../slideLayouts/slideLayout2.xml"/><Relationship Id="rId1" Type="http://schemas.openxmlformats.org/officeDocument/2006/relationships/video" Target="https://www.youtube.com/embed/8yj_wlo6P7Y?feature=oembed" TargetMode="Externa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nadago4sport.com/Manipulative-Receive/Reaction-Ball" TargetMode="External"/><Relationship Id="rId2" Type="http://schemas.openxmlformats.org/officeDocument/2006/relationships/slideLayout" Target="../slideLayouts/slideLayout2.xml"/><Relationship Id="rId1" Type="http://schemas.openxmlformats.org/officeDocument/2006/relationships/video" Target="https://www.youtube.com/embed/4qmzwDqDiVc?feature=oembed" TargetMode="Externa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hyperlink" Target="https://www.canadago4sport.com/Manipulative-Receive/Back-to-Back-Catch" TargetMode="External"/><Relationship Id="rId2" Type="http://schemas.openxmlformats.org/officeDocument/2006/relationships/slideLayout" Target="../slideLayouts/slideLayout2.xml"/><Relationship Id="rId1" Type="http://schemas.openxmlformats.org/officeDocument/2006/relationships/video" Target="https://www.youtube.com/embed/8FAMbpcpViA?feature=oembed" TargetMode="Externa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nadago4sport.com/Manipulative-Send/Dene-Snake-Slide" TargetMode="External"/><Relationship Id="rId2" Type="http://schemas.openxmlformats.org/officeDocument/2006/relationships/slideLayout" Target="../slideLayouts/slideLayout2.xml"/><Relationship Id="rId1" Type="http://schemas.openxmlformats.org/officeDocument/2006/relationships/video" Target="https://www.youtube.com/embed/CnZ9b9rp_IQ?feature=oembed"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hyperlink" Target="https://www.canadago4sport.com/invasion1-1/Kick-Pylo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nadago4sport.com/Manipulative-Retain/Kick-Beachball-Into-Basket" TargetMode="External"/><Relationship Id="rId2" Type="http://schemas.openxmlformats.org/officeDocument/2006/relationships/slideLayout" Target="../slideLayouts/slideLayout2.xml"/><Relationship Id="rId1" Type="http://schemas.openxmlformats.org/officeDocument/2006/relationships/video" Target="https://www.youtube.com/embed/SgQNYw96t8I?feature=oembed" TargetMode="Externa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hyperlink" Target="https://www.canadago4sport.com/Manipulative-Retain/Kick-Soccer-Ball-Into-Basket" TargetMode="External"/><Relationship Id="rId2" Type="http://schemas.openxmlformats.org/officeDocument/2006/relationships/slideLayout" Target="../slideLayouts/slideLayout2.xml"/><Relationship Id="rId1" Type="http://schemas.openxmlformats.org/officeDocument/2006/relationships/video" Target="https://www.youtube.com/embed/R8dZHtePqHM?feature=oembed"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hyperlink" Target="https://www.cdc.gov/coronavirus/2019-ncov/prevent-getting-sick/how-covid-spreads.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anadago4sport.com/Net/Two-Square-Stability-Ball" TargetMode="External"/><Relationship Id="rId2" Type="http://schemas.openxmlformats.org/officeDocument/2006/relationships/hyperlink" Target="https://www.canadago4sport.com/Net/Width-and-Depth"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anadago4sport.com/Manipulative-Send/Noodle-Toss-Pairs" TargetMode="External"/><Relationship Id="rId2" Type="http://schemas.openxmlformats.org/officeDocument/2006/relationships/slideLayout" Target="../slideLayouts/slideLayout2.xml"/><Relationship Id="rId1" Type="http://schemas.openxmlformats.org/officeDocument/2006/relationships/video" Target="https://www.youtube.com/embed/5Lxx6bUjSbQ?feature=oembed" TargetMode="Externa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hyperlink" Target="https://www.canadago4sport.com/Target1/Backwards-Partner-Bowling" TargetMode="External"/><Relationship Id="rId2" Type="http://schemas.openxmlformats.org/officeDocument/2006/relationships/slideLayout" Target="../slideLayouts/slideLayout2.xml"/><Relationship Id="rId1" Type="http://schemas.openxmlformats.org/officeDocument/2006/relationships/video" Target="https://www.youtube.com/embed/f89C1qwr4jA?feature=oembed" TargetMode="Externa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hyperlink" Target="https://www.canadago4sport.com/Net/Width-and-Depth" TargetMode="External"/><Relationship Id="rId2" Type="http://schemas.openxmlformats.org/officeDocument/2006/relationships/slideLayout" Target="../slideLayouts/slideLayout2.xml"/><Relationship Id="rId1" Type="http://schemas.openxmlformats.org/officeDocument/2006/relationships/video" Target="https://www.youtube.com/embed/bCGHpdD8bUo?feature=oembed" TargetMode="Externa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nadago4sport.com/Manipulative-Send/Scoop-to-Wall" TargetMode="External"/><Relationship Id="rId2" Type="http://schemas.openxmlformats.org/officeDocument/2006/relationships/slideLayout" Target="../slideLayouts/slideLayout2.xml"/><Relationship Id="rId1" Type="http://schemas.openxmlformats.org/officeDocument/2006/relationships/video" Target="https://www.youtube.com/embed/asNWFXhBZ7w?feature=oembed" TargetMode="Externa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hyperlink" Target="https://www.canadago4sport.com/Manipulative-Send/Toss-in-the-Towel" TargetMode="External"/><Relationship Id="rId2" Type="http://schemas.openxmlformats.org/officeDocument/2006/relationships/slideLayout" Target="../slideLayouts/slideLayout2.xml"/><Relationship Id="rId1" Type="http://schemas.openxmlformats.org/officeDocument/2006/relationships/video" Target="https://www.youtube.com/embed/WweYQB-mOpc?feature=oembed" TargetMode="Externa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hyperlink" Target="https://www.canadago4sport.com/Manipulative-Send/Two-Player-Juggle" TargetMode="External"/><Relationship Id="rId2" Type="http://schemas.openxmlformats.org/officeDocument/2006/relationships/slideLayout" Target="../slideLayouts/slideLayout2.xml"/><Relationship Id="rId1" Type="http://schemas.openxmlformats.org/officeDocument/2006/relationships/video" Target="https://www.youtube.com/embed/IXjFEvkjG5A?feature=oembed" TargetMode="Externa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hyperlink" Target="https://www.canadago4sport.com/Manipulative-Send/Six-Square-Bump" TargetMode="External"/><Relationship Id="rId2" Type="http://schemas.openxmlformats.org/officeDocument/2006/relationships/slideLayout" Target="../slideLayouts/slideLayout2.xml"/><Relationship Id="rId1" Type="http://schemas.openxmlformats.org/officeDocument/2006/relationships/video" Target="https://www.youtube.com/embed/teCXgcitTUk?feature=oembed" TargetMode="Externa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hyperlink" Target="https://www.canadago4sport.com/Train-Net-NoRacquet/Circle-Pass-to-Same-Player-and-Run" TargetMode="External"/><Relationship Id="rId2" Type="http://schemas.openxmlformats.org/officeDocument/2006/relationships/slideLayout" Target="../slideLayouts/slideLayout2.xml"/><Relationship Id="rId1" Type="http://schemas.openxmlformats.org/officeDocument/2006/relationships/video" Target="https://www.youtube.com/embed/mapYas__r2U?feature=oembed" TargetMode="Externa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canadago4sport.com/Leadership/Your-Colour-Up" TargetMode="External"/><Relationship Id="rId2" Type="http://schemas.openxmlformats.org/officeDocument/2006/relationships/slideLayout" Target="../slideLayouts/slideLayout2.xml"/><Relationship Id="rId1" Type="http://schemas.openxmlformats.org/officeDocument/2006/relationships/video" Target="https://www.youtube.com/embed/Xs0qD0nCmzc?feature=oembed" TargetMode="Externa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hyperlink" Target="https://www.canadago4sport.com/Leadership/Your-Colour-Up-With-Feet" TargetMode="External"/><Relationship Id="rId2" Type="http://schemas.openxmlformats.org/officeDocument/2006/relationships/slideLayout" Target="../slideLayouts/slideLayout2.xml"/><Relationship Id="rId1" Type="http://schemas.openxmlformats.org/officeDocument/2006/relationships/video" Target="https://www.youtube.com/embed/TXL42Vu00w0?feature=oembed" TargetMode="Externa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hyperlink" Target="https://www.canadago4sport.com/Numeracy/Topple-Tic-Tac" TargetMode="External"/><Relationship Id="rId2" Type="http://schemas.openxmlformats.org/officeDocument/2006/relationships/slideLayout" Target="../slideLayouts/slideLayout2.xml"/><Relationship Id="rId1" Type="http://schemas.openxmlformats.org/officeDocument/2006/relationships/video" Target="https://www.youtube.com/embed/mVlzsFTyRJc?feature=oembed" TargetMode="Externa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hyperlink" Target="https://www.canadago4sport.com/Numeracy/Topple-Double-Tic-Tac" TargetMode="External"/><Relationship Id="rId2" Type="http://schemas.openxmlformats.org/officeDocument/2006/relationships/slideLayout" Target="../slideLayouts/slideLayout2.xml"/><Relationship Id="rId1" Type="http://schemas.openxmlformats.org/officeDocument/2006/relationships/video" Target="https://www.youtube.com/embed/ULqfius7HyA?feature=oembed" TargetMode="Externa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choolpapl.ca/wp-content/uploads/2021/04/Getting-Started-with-Physical-Literacy-Webinar-Handouts.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anadago4sport.com/Numeracy/Tic-Tac-Toe--No-Grid-Instructions" TargetMode="External"/><Relationship Id="rId2" Type="http://schemas.openxmlformats.org/officeDocument/2006/relationships/slideLayout" Target="../slideLayouts/slideLayout2.xml"/><Relationship Id="rId1" Type="http://schemas.openxmlformats.org/officeDocument/2006/relationships/video" Target="https://www.youtube.com/embed/lpcJt1Vo5QQ?feature=oembed" TargetMode="Externa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hyperlink" Target="https://www.canadago4sport.com/Numeracy/Tic-Toc-Four-in-a-Row" TargetMode="External"/><Relationship Id="rId2" Type="http://schemas.openxmlformats.org/officeDocument/2006/relationships/slideLayout" Target="../slideLayouts/slideLayout2.xml"/><Relationship Id="rId1" Type="http://schemas.openxmlformats.org/officeDocument/2006/relationships/video" Target="https://www.youtube.com/embed/pagKAKxVQV8?feature=oembed" TargetMode="Externa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hyperlink" Target="https://www.canadago4sport.com/Numeracy/Tic-Toc-Double-Four-in-a-Row" TargetMode="External"/><Relationship Id="rId2" Type="http://schemas.openxmlformats.org/officeDocument/2006/relationships/slideLayout" Target="../slideLayouts/slideLayout2.xml"/><Relationship Id="rId1" Type="http://schemas.openxmlformats.org/officeDocument/2006/relationships/video" Target="https://www.youtube.com/embed/VO2jopi-Eyw?feature=oembed" TargetMode="Externa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hyperlink" Target="https://www.canadago4sport.com/Locomotor/Topple-Three-Up" TargetMode="External"/><Relationship Id="rId2" Type="http://schemas.openxmlformats.org/officeDocument/2006/relationships/slideLayout" Target="../slideLayouts/slideLayout2.xml"/><Relationship Id="rId1" Type="http://schemas.openxmlformats.org/officeDocument/2006/relationships/video" Target="https://www.youtube.com/embed/XYu2KaTT0sA?feature=oembed" TargetMode="External"/><Relationship Id="rId5" Type="http://schemas.openxmlformats.org/officeDocument/2006/relationships/image" Target="../media/image57.jpeg"/><Relationship Id="rId4" Type="http://schemas.openxmlformats.org/officeDocument/2006/relationships/hyperlink" Target="http://www.pinterest.ca/pin/283515739029933805/"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ciraontario.com/product-page/fair-square" TargetMode="External"/><Relationship Id="rId2" Type="http://schemas.openxmlformats.org/officeDocument/2006/relationships/slideLayout" Target="../slideLayouts/slideLayout2.xml"/><Relationship Id="rId1" Type="http://schemas.openxmlformats.org/officeDocument/2006/relationships/video" Target="https://www.youtube.com/embed/znxeTMF0JtY?feature=oembed" TargetMode="External"/><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2" Type="http://schemas.openxmlformats.org/officeDocument/2006/relationships/hyperlink" Target="https://www.ciraontario.com/product-page/fair-square"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phersport.com/pe/gym-posters/teach-nique-fitt-banners?item=10848" TargetMode="External"/><Relationship Id="rId2" Type="http://schemas.openxmlformats.org/officeDocument/2006/relationships/hyperlink" Target="https://www.gophersport.com/pe/gym-posters/teach-nique-warm-ups-banners?item=9332" TargetMode="Externa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hyperlink" Target="https://sites.google.com/cpfpp.ab.ca/partage-education-physique/%C3%A0-lext%C3%A9rieu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anadago4sport.com/Warmups/Exeropoly" TargetMode="External"/><Relationship Id="rId2" Type="http://schemas.openxmlformats.org/officeDocument/2006/relationships/slideLayout" Target="../slideLayouts/slideLayout2.xml"/><Relationship Id="rId1" Type="http://schemas.openxmlformats.org/officeDocument/2006/relationships/video" Target="https://www.youtube.com/embed/21rTZhMsgr0?feature=oembed"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hyperlink" Target="https://www.canadago4sport.com/Numeracy/Planks-till-odd" TargetMode="External"/><Relationship Id="rId2" Type="http://schemas.openxmlformats.org/officeDocument/2006/relationships/slideLayout" Target="../slideLayouts/slideLayout2.xml"/><Relationship Id="rId1" Type="http://schemas.openxmlformats.org/officeDocument/2006/relationships/video" Target="https://www.youtube.com/embed/jXJffy3oZMM?feature=oembed" TargetMode="Externa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canadago4sport.com/Numeracy/Tic-Tac-Toe%E2%80%94No-Grid-With-Push-Up" TargetMode="External"/><Relationship Id="rId2" Type="http://schemas.openxmlformats.org/officeDocument/2006/relationships/slideLayout" Target="../slideLayouts/slideLayout2.xml"/><Relationship Id="rId1" Type="http://schemas.openxmlformats.org/officeDocument/2006/relationships/video" Target="https://www.youtube.com/embed/icSqKZOqZm4?feature=oembed" TargetMode="External"/><Relationship Id="rId4" Type="http://schemas.openxmlformats.org/officeDocument/2006/relationships/image" Target="../media/image64.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6.jpeg"/><Relationship Id="rId2" Type="http://schemas.openxmlformats.org/officeDocument/2006/relationships/video" Target="https://www.youtube.com/embed/kmGqzaPTiSM?feature=oembed" TargetMode="External"/><Relationship Id="rId1" Type="http://schemas.openxmlformats.org/officeDocument/2006/relationships/video" Target="https://www.youtube.com/embed/_J0OH0njBWs?feature=oembed" TargetMode="External"/><Relationship Id="rId6" Type="http://schemas.openxmlformats.org/officeDocument/2006/relationships/image" Target="../media/image65.jpeg"/><Relationship Id="rId5" Type="http://schemas.openxmlformats.org/officeDocument/2006/relationships/hyperlink" Target="https://www.canadago4sport.com/Manipulative-Receive/Feet-to-Feet-Hockey" TargetMode="External"/><Relationship Id="rId4" Type="http://schemas.openxmlformats.org/officeDocument/2006/relationships/hyperlink" Target="https://www.canadago4sport.com/Warmups/Push-Up-Hockey-in-Pairs"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https://www.ciraontario.com/product-page/fair-squar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canadago4sport.com/agility-ladder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IZA0wm_NpJ0?feature=oembed"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7BKHVXeXDZk?feature=oembed"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aEZMzLq-4GM?feature=oembed"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www.gophersport.com/sports/swimming/funoodles-foam-rod-floats?item=-204621"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canadago4sport.com/Locomotor/Sponge-Tag" TargetMode="External"/><Relationship Id="rId2" Type="http://schemas.openxmlformats.org/officeDocument/2006/relationships/slideLayout" Target="../slideLayouts/slideLayout2.xml"/><Relationship Id="rId1" Type="http://schemas.openxmlformats.org/officeDocument/2006/relationships/video" Target="https://www.youtube.com/embed/ncYY1GTrWyc?feature=oembed" TargetMode="Externa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canadago4sport.com/Locomotor/Penguin-Lobster-Tag" TargetMode="External"/><Relationship Id="rId2" Type="http://schemas.openxmlformats.org/officeDocument/2006/relationships/slideLayout" Target="../slideLayouts/slideLayout2.xml"/><Relationship Id="rId1" Type="http://schemas.openxmlformats.org/officeDocument/2006/relationships/video" Target="https://www.youtube.com/embed/efaBivZAao8?feature=oembed" TargetMode="External"/><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hyperlink" Target="https://www.canadago4sport.com/Locomotor/Butt-Tag" TargetMode="External"/><Relationship Id="rId2" Type="http://schemas.openxmlformats.org/officeDocument/2006/relationships/slideLayout" Target="../slideLayouts/slideLayout2.xml"/><Relationship Id="rId1" Type="http://schemas.openxmlformats.org/officeDocument/2006/relationships/video" Target="https://www.youtube.com/embed/ZUpaFYBE8kE?feature=oembed" TargetMode="Externa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hyperlink" Target="https://www.canadago4sport.com/Locomotor/Ice-Skating-Tag" TargetMode="External"/><Relationship Id="rId2" Type="http://schemas.openxmlformats.org/officeDocument/2006/relationships/slideLayout" Target="../slideLayouts/slideLayout2.xml"/><Relationship Id="rId1" Type="http://schemas.openxmlformats.org/officeDocument/2006/relationships/video" Target="https://www.youtube.com/embed/IhEycTSqFto?feature=oembed" TargetMode="External"/><Relationship Id="rId4" Type="http://schemas.openxmlformats.org/officeDocument/2006/relationships/image" Target="../media/image74.jpeg"/></Relationships>
</file>

<file path=ppt/slides/_rels/slide83.xml.rels><?xml version="1.0" encoding="UTF-8" standalone="yes"?>
<Relationships xmlns="http://schemas.openxmlformats.org/package/2006/relationships"><Relationship Id="rId3" Type="http://schemas.openxmlformats.org/officeDocument/2006/relationships/hyperlink" Target="https://www.canadago4sport.com/Locomotor/Safe-Under-a-Halo" TargetMode="External"/><Relationship Id="rId2" Type="http://schemas.openxmlformats.org/officeDocument/2006/relationships/slideLayout" Target="../slideLayouts/slideLayout2.xml"/><Relationship Id="rId1" Type="http://schemas.openxmlformats.org/officeDocument/2006/relationships/video" Target="https://www.youtube.com/embed/29RgRPkdEfc?feature=oembed" TargetMode="External"/><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hyperlink" Target="https://www.canadago4sport.com/Locomotor/Hot-Dog-Tag" TargetMode="External"/><Relationship Id="rId2" Type="http://schemas.openxmlformats.org/officeDocument/2006/relationships/slideLayout" Target="../slideLayouts/slideLayout2.xml"/><Relationship Id="rId1" Type="http://schemas.openxmlformats.org/officeDocument/2006/relationships/video" Target="https://www.youtube.com/embed/6MjWGrymjCE?feature=oembed" TargetMode="Externa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3" Type="http://schemas.openxmlformats.org/officeDocument/2006/relationships/hyperlink" Target="https://www.canadago4sport.com/Locomotor/Cow-Tipping-Tag" TargetMode="External"/><Relationship Id="rId2" Type="http://schemas.openxmlformats.org/officeDocument/2006/relationships/slideLayout" Target="../slideLayouts/slideLayout2.xml"/><Relationship Id="rId1" Type="http://schemas.openxmlformats.org/officeDocument/2006/relationships/video" Target="https://www.youtube.com/embed/uTYlAz558D0?feature=oembed" TargetMode="External"/><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3" Type="http://schemas.openxmlformats.org/officeDocument/2006/relationships/hyperlink" Target="https://www.canadago4sport.com/Locomotor/Bug-Tag" TargetMode="External"/><Relationship Id="rId2" Type="http://schemas.openxmlformats.org/officeDocument/2006/relationships/slideLayout" Target="../slideLayouts/slideLayout2.xml"/><Relationship Id="rId1" Type="http://schemas.openxmlformats.org/officeDocument/2006/relationships/video" Target="https://www.youtube.com/embed/DcrfV4ElFsw?feature=oembed" TargetMode="External"/><Relationship Id="rId4" Type="http://schemas.openxmlformats.org/officeDocument/2006/relationships/image" Target="../media/image7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canadago4sport.com/Locomotor/Star-Race" TargetMode="External"/><Relationship Id="rId2" Type="http://schemas.openxmlformats.org/officeDocument/2006/relationships/slideLayout" Target="../slideLayouts/slideLayout2.xml"/><Relationship Id="rId1" Type="http://schemas.openxmlformats.org/officeDocument/2006/relationships/video" Target="https://www.youtube.com/embed/r1EBZhPQot4?feature=oembed" TargetMode="External"/><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3" Type="http://schemas.openxmlformats.org/officeDocument/2006/relationships/hyperlink" Target="https://www.canadago4sport.com/Locomotor/Anaerobic-Beanbag-Race" TargetMode="External"/><Relationship Id="rId2" Type="http://schemas.openxmlformats.org/officeDocument/2006/relationships/slideLayout" Target="../slideLayouts/slideLayout2.xml"/><Relationship Id="rId1" Type="http://schemas.openxmlformats.org/officeDocument/2006/relationships/video" Target="https://www.youtube.com/embed/0DZq5u_dT9o?feature=oembed" TargetMode="External"/><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hysicallit.wpengine.com/wp-content/uploads/2017/01/PLAYbasic-workbook.pdf"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gophersport.com/pe/movement/simplestep-balance-beam?item=154075" TargetMode="External"/><Relationship Id="rId7" Type="http://schemas.openxmlformats.org/officeDocument/2006/relationships/image" Target="../media/image81.png"/><Relationship Id="rId2" Type="http://schemas.openxmlformats.org/officeDocument/2006/relationships/hyperlink" Target="https://www.gophersport.com/pe/movement/maneuvermaze-obstacle-course?item=162174" TargetMode="External"/><Relationship Id="rId1" Type="http://schemas.openxmlformats.org/officeDocument/2006/relationships/slideLayout" Target="../slideLayouts/slideLayout2.xml"/><Relationship Id="rId6" Type="http://schemas.openxmlformats.org/officeDocument/2006/relationships/hyperlink" Target="https://www.gophersport.com/pe/movement/the-spooner?item=5584" TargetMode="External"/><Relationship Id="rId11" Type="http://schemas.openxmlformats.org/officeDocument/2006/relationships/image" Target="../media/image85.png"/><Relationship Id="rId5" Type="http://schemas.openxmlformats.org/officeDocument/2006/relationships/hyperlink" Target="https://www.gophersport.com/pe/movement/create-a-beam-plus-balance-set?item=9753" TargetMode="External"/><Relationship Id="rId10" Type="http://schemas.openxmlformats.org/officeDocument/2006/relationships/image" Target="../media/image84.png"/><Relationship Id="rId4" Type="http://schemas.openxmlformats.org/officeDocument/2006/relationships/hyperlink" Target="https://www.gophersport.com/pe/movement/figure-8-balance-beam?item=5275" TargetMode="External"/><Relationship Id="rId9"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hyperlink" Target="https://www.canadago4sport.com/Locomotor/Obstacle-Course" TargetMode="External"/><Relationship Id="rId2" Type="http://schemas.openxmlformats.org/officeDocument/2006/relationships/slideLayout" Target="../slideLayouts/slideLayout2.xml"/><Relationship Id="rId1" Type="http://schemas.openxmlformats.org/officeDocument/2006/relationships/video" Target="https://www.youtube.com/embed/BXyraJ4AclM?feature=oembed" TargetMode="External"/><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hyperlink" Target="https://www.ciraontario.com/product-page/fundational-games-manipulative-skills" TargetMode="Externa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s://www.ciraontario.com/product-page/fundational-games-balance-stability-and-locomotor-skill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canadago4sport.com/agility-ladders" TargetMode="External"/><Relationship Id="rId2" Type="http://schemas.openxmlformats.org/officeDocument/2006/relationships/hyperlink" Target="http://www.canadago4sport.com/" TargetMode="External"/><Relationship Id="rId1" Type="http://schemas.openxmlformats.org/officeDocument/2006/relationships/slideLayout" Target="../slideLayouts/slideLayout2.xml"/><Relationship Id="rId5" Type="http://schemas.openxmlformats.org/officeDocument/2006/relationships/hyperlink" Target="https://www.gophersport.com/" TargetMode="External"/><Relationship Id="rId4" Type="http://schemas.openxmlformats.org/officeDocument/2006/relationships/hyperlink" Target="https://www.gophersport.com/fitness/saq?tag=agility"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c/canadago4sport/" TargetMode="External"/><Relationship Id="rId2" Type="http://schemas.openxmlformats.org/officeDocument/2006/relationships/hyperlink" Target="https://www.pinterest.ca/canadago4sport/"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canadago4sport.com/conferences-and-workshop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B497-8577-4FA4-8380-78EC76084209}"/>
              </a:ext>
            </a:extLst>
          </p:cNvPr>
          <p:cNvSpPr>
            <a:spLocks noGrp="1"/>
          </p:cNvSpPr>
          <p:nvPr>
            <p:ph type="ctrTitle"/>
          </p:nvPr>
        </p:nvSpPr>
        <p:spPr>
          <a:xfrm>
            <a:off x="1524000" y="821095"/>
            <a:ext cx="9144000" cy="2607906"/>
          </a:xfrm>
        </p:spPr>
        <p:txBody>
          <a:bodyPr>
            <a:normAutofit/>
          </a:bodyPr>
          <a:lstStyle/>
          <a:p>
            <a:pPr marL="0" marR="0">
              <a:lnSpc>
                <a:spcPct val="107000"/>
              </a:lnSpc>
              <a:spcBef>
                <a:spcPts val="0"/>
              </a:spcBef>
              <a:spcAft>
                <a:spcPts val="800"/>
              </a:spcAft>
            </a:pPr>
            <a:r>
              <a:rPr lang="en-US" sz="6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Physical Literacy</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7A4F664-356D-452E-B1D2-F4B66979E42F}"/>
              </a:ext>
            </a:extLst>
          </p:cNvPr>
          <p:cNvSpPr>
            <a:spLocks noGrp="1"/>
          </p:cNvSpPr>
          <p:nvPr>
            <p:ph type="subTitle" idx="1"/>
          </p:nvPr>
        </p:nvSpPr>
        <p:spPr>
          <a:xfrm>
            <a:off x="1524000" y="3682767"/>
            <a:ext cx="9144000" cy="2877424"/>
          </a:xfrm>
        </p:spPr>
        <p:txBody>
          <a:bodyPr>
            <a:normAutofit/>
          </a:bodyPr>
          <a:lstStyle/>
          <a:p>
            <a:r>
              <a:rPr lang="en-CA" sz="2400" b="1" dirty="0">
                <a:effectLst/>
                <a:latin typeface="Calibri" panose="020F0502020204030204" pitchFamily="34" charset="0"/>
                <a:ea typeface="Calibri" panose="020F0502020204030204" pitchFamily="34" charset="0"/>
                <a:cs typeface="Times New Roman" panose="02020603050405020304" pitchFamily="18" charset="0"/>
              </a:rPr>
              <a:t>Dr. John Byl</a:t>
            </a:r>
          </a:p>
          <a:p>
            <a:r>
              <a:rPr lang="en-CA" b="1" dirty="0">
                <a:latin typeface="Calibri" panose="020F0502020204030204" pitchFamily="34" charset="0"/>
                <a:cs typeface="Times New Roman" panose="02020603050405020304" pitchFamily="18" charset="0"/>
                <a:hlinkClick r:id="rId2"/>
              </a:rPr>
              <a:t>JOHNBYL50@gmail.com</a:t>
            </a:r>
            <a:endParaRPr lang="en-CA" b="1" dirty="0">
              <a:latin typeface="Calibri" panose="020F0502020204030204" pitchFamily="34" charset="0"/>
              <a:cs typeface="Times New Roman" panose="02020603050405020304" pitchFamily="18" charset="0"/>
            </a:endParaRPr>
          </a:p>
          <a:p>
            <a:endParaRPr lang="en-CA" b="1" dirty="0">
              <a:latin typeface="Calibri" panose="020F0502020204030204" pitchFamily="34" charset="0"/>
              <a:cs typeface="Times New Roman" panose="02020603050405020304" pitchFamily="18" charset="0"/>
            </a:endParaRPr>
          </a:p>
          <a:p>
            <a:r>
              <a:rPr lang="en-CA" b="1" dirty="0">
                <a:latin typeface="Calibri" panose="020F0502020204030204" pitchFamily="34" charset="0"/>
                <a:cs typeface="Times New Roman" panose="02020603050405020304" pitchFamily="18" charset="0"/>
              </a:rPr>
              <a:t>While we wait, sign up for Tuesday &amp; Thursday activity postings on:</a:t>
            </a:r>
          </a:p>
          <a:p>
            <a:r>
              <a:rPr lang="en-US" b="1" dirty="0"/>
              <a:t>Twitter or Instagram</a:t>
            </a:r>
          </a:p>
          <a:p>
            <a:r>
              <a:rPr lang="en-US" b="1" dirty="0"/>
              <a:t>@canadago4sport</a:t>
            </a:r>
          </a:p>
        </p:txBody>
      </p:sp>
    </p:spTree>
    <p:extLst>
      <p:ext uri="{BB962C8B-B14F-4D97-AF65-F5344CB8AC3E}">
        <p14:creationId xmlns:p14="http://schemas.microsoft.com/office/powerpoint/2010/main" val="54019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AE2F-26CA-4252-8925-A3E6EFED0506}"/>
              </a:ext>
            </a:extLst>
          </p:cNvPr>
          <p:cNvSpPr>
            <a:spLocks noGrp="1"/>
          </p:cNvSpPr>
          <p:nvPr>
            <p:ph type="title"/>
          </p:nvPr>
        </p:nvSpPr>
        <p:spPr/>
        <p:txBody>
          <a:bodyPr/>
          <a:lstStyle/>
          <a:p>
            <a:pPr algn="ctr"/>
            <a:r>
              <a:rPr lang="en-CA" b="1" dirty="0"/>
              <a:t>Four sub-skills</a:t>
            </a:r>
            <a:endParaRPr lang="en-US" b="1" dirty="0"/>
          </a:p>
        </p:txBody>
      </p:sp>
      <p:pic>
        <p:nvPicPr>
          <p:cNvPr id="7" name="Content Placeholder 6">
            <a:extLst>
              <a:ext uri="{FF2B5EF4-FFF2-40B4-BE49-F238E27FC236}">
                <a16:creationId xmlns:a16="http://schemas.microsoft.com/office/drawing/2014/main" id="{9DDB4FCA-15E6-499B-80D3-4534829C00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7974" y="1385882"/>
            <a:ext cx="7633982" cy="4625468"/>
          </a:xfrm>
        </p:spPr>
      </p:pic>
      <p:sp>
        <p:nvSpPr>
          <p:cNvPr id="4" name="Footer Placeholder 3">
            <a:extLst>
              <a:ext uri="{FF2B5EF4-FFF2-40B4-BE49-F238E27FC236}">
                <a16:creationId xmlns:a16="http://schemas.microsoft.com/office/drawing/2014/main" id="{97814FC4-7A25-4F68-8506-DA45F94682D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F7791A5-5DDD-4A1A-8C1D-A77E79D80266}"/>
              </a:ext>
            </a:extLst>
          </p:cNvPr>
          <p:cNvSpPr>
            <a:spLocks noGrp="1"/>
          </p:cNvSpPr>
          <p:nvPr>
            <p:ph type="sldNum" sz="quarter" idx="12"/>
          </p:nvPr>
        </p:nvSpPr>
        <p:spPr/>
        <p:txBody>
          <a:bodyPr/>
          <a:lstStyle/>
          <a:p>
            <a:fld id="{ADE010BB-8A0A-44C6-A34B-43819450A25B}" type="slidenum">
              <a:rPr lang="en-US" smtClean="0"/>
              <a:t>10</a:t>
            </a:fld>
            <a:endParaRPr lang="en-US"/>
          </a:p>
        </p:txBody>
      </p:sp>
    </p:spTree>
    <p:extLst>
      <p:ext uri="{BB962C8B-B14F-4D97-AF65-F5344CB8AC3E}">
        <p14:creationId xmlns:p14="http://schemas.microsoft.com/office/powerpoint/2010/main" val="307889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D455-2853-438D-9DA3-2F712000C28B}"/>
              </a:ext>
            </a:extLst>
          </p:cNvPr>
          <p:cNvSpPr>
            <a:spLocks noGrp="1"/>
          </p:cNvSpPr>
          <p:nvPr>
            <p:ph type="title"/>
          </p:nvPr>
        </p:nvSpPr>
        <p:spPr/>
        <p:txBody>
          <a:bodyPr/>
          <a:lstStyle/>
          <a:p>
            <a:pPr algn="ctr"/>
            <a:r>
              <a:rPr lang="en-CA" b="1" dirty="0"/>
              <a:t>Hopping</a:t>
            </a:r>
            <a:endParaRPr lang="en-US" b="1" dirty="0"/>
          </a:p>
        </p:txBody>
      </p:sp>
      <p:pic>
        <p:nvPicPr>
          <p:cNvPr id="7" name="Content Placeholder 6">
            <a:extLst>
              <a:ext uri="{FF2B5EF4-FFF2-40B4-BE49-F238E27FC236}">
                <a16:creationId xmlns:a16="http://schemas.microsoft.com/office/drawing/2014/main" id="{5ACB46A0-D7E6-469F-AC02-6EAE8B632C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964" y="1566621"/>
            <a:ext cx="3003259" cy="4004347"/>
          </a:xfrm>
        </p:spPr>
      </p:pic>
      <p:sp>
        <p:nvSpPr>
          <p:cNvPr id="4" name="Footer Placeholder 3">
            <a:extLst>
              <a:ext uri="{FF2B5EF4-FFF2-40B4-BE49-F238E27FC236}">
                <a16:creationId xmlns:a16="http://schemas.microsoft.com/office/drawing/2014/main" id="{9D1138A3-C2E7-40D9-84FE-D7976A2F65E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0CD9788-EA64-42A2-9930-7549BB8B7E34}"/>
              </a:ext>
            </a:extLst>
          </p:cNvPr>
          <p:cNvSpPr>
            <a:spLocks noGrp="1"/>
          </p:cNvSpPr>
          <p:nvPr>
            <p:ph type="sldNum" sz="quarter" idx="12"/>
          </p:nvPr>
        </p:nvSpPr>
        <p:spPr/>
        <p:txBody>
          <a:bodyPr/>
          <a:lstStyle/>
          <a:p>
            <a:fld id="{ADE010BB-8A0A-44C6-A34B-43819450A25B}" type="slidenum">
              <a:rPr lang="en-US" smtClean="0"/>
              <a:t>11</a:t>
            </a:fld>
            <a:endParaRPr lang="en-US"/>
          </a:p>
        </p:txBody>
      </p:sp>
      <p:pic>
        <p:nvPicPr>
          <p:cNvPr id="9" name="Picture 8">
            <a:extLst>
              <a:ext uri="{FF2B5EF4-FFF2-40B4-BE49-F238E27FC236}">
                <a16:creationId xmlns:a16="http://schemas.microsoft.com/office/drawing/2014/main" id="{4D440E88-435F-4994-8416-7FE57C0F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873" y="2297135"/>
            <a:ext cx="6277464" cy="2451033"/>
          </a:xfrm>
          <a:prstGeom prst="rect">
            <a:avLst/>
          </a:prstGeom>
        </p:spPr>
      </p:pic>
    </p:spTree>
    <p:extLst>
      <p:ext uri="{BB962C8B-B14F-4D97-AF65-F5344CB8AC3E}">
        <p14:creationId xmlns:p14="http://schemas.microsoft.com/office/powerpoint/2010/main" val="193046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C61F-3D51-43C2-AFF6-791D2EDF701C}"/>
              </a:ext>
            </a:extLst>
          </p:cNvPr>
          <p:cNvSpPr>
            <a:spLocks noGrp="1"/>
          </p:cNvSpPr>
          <p:nvPr>
            <p:ph type="title"/>
          </p:nvPr>
        </p:nvSpPr>
        <p:spPr/>
        <p:txBody>
          <a:bodyPr/>
          <a:lstStyle/>
          <a:p>
            <a:pPr algn="ctr"/>
            <a:r>
              <a:rPr lang="en-CA" b="1" dirty="0"/>
              <a:t>Levels of Competence</a:t>
            </a:r>
            <a:endParaRPr lang="en-US" b="1" dirty="0"/>
          </a:p>
        </p:txBody>
      </p:sp>
      <p:pic>
        <p:nvPicPr>
          <p:cNvPr id="7" name="Content Placeholder 6">
            <a:extLst>
              <a:ext uri="{FF2B5EF4-FFF2-40B4-BE49-F238E27FC236}">
                <a16:creationId xmlns:a16="http://schemas.microsoft.com/office/drawing/2014/main" id="{1ED236AF-F312-4A8D-8A7B-B35681A013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3270"/>
            <a:ext cx="2268619" cy="2229279"/>
          </a:xfrm>
        </p:spPr>
      </p:pic>
      <p:sp>
        <p:nvSpPr>
          <p:cNvPr id="4" name="Footer Placeholder 3">
            <a:extLst>
              <a:ext uri="{FF2B5EF4-FFF2-40B4-BE49-F238E27FC236}">
                <a16:creationId xmlns:a16="http://schemas.microsoft.com/office/drawing/2014/main" id="{D92708A9-3C56-4D8B-A946-46FB662C852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125B136-303D-4E11-8878-3259B53F8CA9}"/>
              </a:ext>
            </a:extLst>
          </p:cNvPr>
          <p:cNvSpPr>
            <a:spLocks noGrp="1"/>
          </p:cNvSpPr>
          <p:nvPr>
            <p:ph type="sldNum" sz="quarter" idx="12"/>
          </p:nvPr>
        </p:nvSpPr>
        <p:spPr/>
        <p:txBody>
          <a:bodyPr/>
          <a:lstStyle/>
          <a:p>
            <a:fld id="{ADE010BB-8A0A-44C6-A34B-43819450A25B}" type="slidenum">
              <a:rPr lang="en-US" smtClean="0"/>
              <a:t>12</a:t>
            </a:fld>
            <a:endParaRPr lang="en-US"/>
          </a:p>
        </p:txBody>
      </p:sp>
      <p:pic>
        <p:nvPicPr>
          <p:cNvPr id="9" name="Picture 8">
            <a:extLst>
              <a:ext uri="{FF2B5EF4-FFF2-40B4-BE49-F238E27FC236}">
                <a16:creationId xmlns:a16="http://schemas.microsoft.com/office/drawing/2014/main" id="{7F909B84-192B-40FA-9D06-1FA63F070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927" y="1923270"/>
            <a:ext cx="2132528" cy="2086668"/>
          </a:xfrm>
          <a:prstGeom prst="rect">
            <a:avLst/>
          </a:prstGeom>
        </p:spPr>
      </p:pic>
      <p:pic>
        <p:nvPicPr>
          <p:cNvPr id="11" name="Picture 10">
            <a:extLst>
              <a:ext uri="{FF2B5EF4-FFF2-40B4-BE49-F238E27FC236}">
                <a16:creationId xmlns:a16="http://schemas.microsoft.com/office/drawing/2014/main" id="{30A0FA3F-D85B-4F2B-9D4C-879FAD67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947" y="1923269"/>
            <a:ext cx="2282954" cy="1709163"/>
          </a:xfrm>
          <a:prstGeom prst="rect">
            <a:avLst/>
          </a:prstGeom>
        </p:spPr>
      </p:pic>
      <p:pic>
        <p:nvPicPr>
          <p:cNvPr id="13" name="Picture 12">
            <a:extLst>
              <a:ext uri="{FF2B5EF4-FFF2-40B4-BE49-F238E27FC236}">
                <a16:creationId xmlns:a16="http://schemas.microsoft.com/office/drawing/2014/main" id="{A63FD009-E0FC-46E8-9676-DAF34D8CC0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099" y="1923268"/>
            <a:ext cx="2132528" cy="2236273"/>
          </a:xfrm>
          <a:prstGeom prst="rect">
            <a:avLst/>
          </a:prstGeom>
        </p:spPr>
      </p:pic>
    </p:spTree>
    <p:extLst>
      <p:ext uri="{BB962C8B-B14F-4D97-AF65-F5344CB8AC3E}">
        <p14:creationId xmlns:p14="http://schemas.microsoft.com/office/powerpoint/2010/main" val="1685954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A764-EBA0-432D-903B-C7839CA7C51D}"/>
              </a:ext>
            </a:extLst>
          </p:cNvPr>
          <p:cNvSpPr>
            <a:spLocks noGrp="1"/>
          </p:cNvSpPr>
          <p:nvPr>
            <p:ph type="title"/>
          </p:nvPr>
        </p:nvSpPr>
        <p:spPr>
          <a:xfrm>
            <a:off x="838200" y="365125"/>
            <a:ext cx="10515600" cy="2172802"/>
          </a:xfrm>
        </p:spPr>
        <p:txBody>
          <a:bodyPr>
            <a:noAutofit/>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Manipulative Retain</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Balance a Ball</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https://www.canadago4sport.com/Manipulative-Retain/Balance-Two-Ball</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Footer Placeholder 3">
            <a:extLst>
              <a:ext uri="{FF2B5EF4-FFF2-40B4-BE49-F238E27FC236}">
                <a16:creationId xmlns:a16="http://schemas.microsoft.com/office/drawing/2014/main" id="{0655B54A-8B54-4098-A0AD-03FC376F6B3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03C7345-E9CF-40B2-B137-67821D8BC111}"/>
              </a:ext>
            </a:extLst>
          </p:cNvPr>
          <p:cNvSpPr>
            <a:spLocks noGrp="1"/>
          </p:cNvSpPr>
          <p:nvPr>
            <p:ph type="sldNum" sz="quarter" idx="12"/>
          </p:nvPr>
        </p:nvSpPr>
        <p:spPr/>
        <p:txBody>
          <a:bodyPr/>
          <a:lstStyle/>
          <a:p>
            <a:fld id="{ADE010BB-8A0A-44C6-A34B-43819450A25B}" type="slidenum">
              <a:rPr lang="en-US" smtClean="0"/>
              <a:t>13</a:t>
            </a:fld>
            <a:endParaRPr lang="en-US"/>
          </a:p>
        </p:txBody>
      </p:sp>
      <p:pic>
        <p:nvPicPr>
          <p:cNvPr id="9" name="Online Media 8" title="Balance Two Ball">
            <a:hlinkClick r:id="" action="ppaction://media"/>
            <a:extLst>
              <a:ext uri="{FF2B5EF4-FFF2-40B4-BE49-F238E27FC236}">
                <a16:creationId xmlns:a16="http://schemas.microsoft.com/office/drawing/2014/main" id="{37D4F644-F9AE-4F30-A69C-F8A8B812ED93}"/>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9903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2BCA-D34F-47FB-9C55-6140F390000F}"/>
              </a:ext>
            </a:extLst>
          </p:cNvPr>
          <p:cNvSpPr>
            <a:spLocks noGrp="1"/>
          </p:cNvSpPr>
          <p:nvPr>
            <p:ph type="title"/>
          </p:nvPr>
        </p:nvSpPr>
        <p:spPr/>
        <p:txBody>
          <a:bodyPr/>
          <a:lstStyle/>
          <a:p>
            <a:pPr algn="ctr"/>
            <a:r>
              <a:rPr lang="en-US" sz="3600" b="1" i="1" dirty="0">
                <a:effectLst/>
                <a:latin typeface="Calibri" panose="020F0502020204030204" pitchFamily="34" charset="0"/>
                <a:ea typeface="Calibri" panose="020F0502020204030204" pitchFamily="34" charset="0"/>
                <a:cs typeface="Times New Roman" panose="02020603050405020304" pitchFamily="18" charset="0"/>
              </a:rPr>
              <a:t>Double Dribble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https://www.canadago4sport.com/Manipulative-Retain/Double-Dribble</a:t>
            </a:r>
            <a:endParaRPr lang="en-US" sz="2000" dirty="0"/>
          </a:p>
        </p:txBody>
      </p:sp>
      <p:pic>
        <p:nvPicPr>
          <p:cNvPr id="6" name="Online Media 5" title="DoubleDribble">
            <a:hlinkClick r:id="" action="ppaction://media"/>
            <a:extLst>
              <a:ext uri="{FF2B5EF4-FFF2-40B4-BE49-F238E27FC236}">
                <a16:creationId xmlns:a16="http://schemas.microsoft.com/office/drawing/2014/main" id="{33174D98-2A01-4EFC-906E-58FE52E5275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9ADD3EC8-F5C7-4D74-9067-AE751470CB2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0B0416-CF36-4D8C-880A-27E9E087BBBE}"/>
              </a:ext>
            </a:extLst>
          </p:cNvPr>
          <p:cNvSpPr>
            <a:spLocks noGrp="1"/>
          </p:cNvSpPr>
          <p:nvPr>
            <p:ph type="sldNum" sz="quarter" idx="12"/>
          </p:nvPr>
        </p:nvSpPr>
        <p:spPr/>
        <p:txBody>
          <a:bodyPr/>
          <a:lstStyle/>
          <a:p>
            <a:fld id="{ADE010BB-8A0A-44C6-A34B-43819450A25B}" type="slidenum">
              <a:rPr lang="en-US" smtClean="0"/>
              <a:t>14</a:t>
            </a:fld>
            <a:endParaRPr lang="en-US"/>
          </a:p>
        </p:txBody>
      </p:sp>
    </p:spTree>
    <p:extLst>
      <p:ext uri="{BB962C8B-B14F-4D97-AF65-F5344CB8AC3E}">
        <p14:creationId xmlns:p14="http://schemas.microsoft.com/office/powerpoint/2010/main" val="3688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4F0B-EAAA-47A7-A494-C0C94D2924DD}"/>
              </a:ext>
            </a:extLst>
          </p:cNvPr>
          <p:cNvSpPr>
            <a:spLocks noGrp="1"/>
          </p:cNvSpPr>
          <p:nvPr>
            <p:ph type="title"/>
          </p:nvPr>
        </p:nvSpPr>
        <p:spPr/>
        <p:txBody>
          <a:bodyPr>
            <a:normAutofit/>
          </a:bodyPr>
          <a:lstStyle/>
          <a:p>
            <a:pPr algn="ctr"/>
            <a:r>
              <a:rPr lang="en-CA" b="1" i="1" dirty="0"/>
              <a:t>Soccer Juggle with 360</a:t>
            </a:r>
            <a:br>
              <a:rPr lang="en-CA" dirty="0"/>
            </a:br>
            <a:r>
              <a:rPr lang="en-US" sz="2000" dirty="0">
                <a:hlinkClick r:id="rId3"/>
              </a:rPr>
              <a:t>https://www.canadago4sport.com/Manipulative-Retain/Soccer-Juggle-with-360</a:t>
            </a:r>
            <a:endParaRPr lang="en-US" sz="2000" dirty="0"/>
          </a:p>
        </p:txBody>
      </p:sp>
      <p:pic>
        <p:nvPicPr>
          <p:cNvPr id="6" name="Online Media 5" title="Soccerball Juggle with a 369 turn">
            <a:hlinkClick r:id="" action="ppaction://media"/>
            <a:extLst>
              <a:ext uri="{FF2B5EF4-FFF2-40B4-BE49-F238E27FC236}">
                <a16:creationId xmlns:a16="http://schemas.microsoft.com/office/drawing/2014/main" id="{25550B21-1473-425C-BB80-323A3DA87DE6}"/>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C9684DE1-DBAA-4C5E-850A-66FEF52750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29ED5EF-8B1C-4A06-A720-BCFF4459ADF0}"/>
              </a:ext>
            </a:extLst>
          </p:cNvPr>
          <p:cNvSpPr>
            <a:spLocks noGrp="1"/>
          </p:cNvSpPr>
          <p:nvPr>
            <p:ph type="sldNum" sz="quarter" idx="12"/>
          </p:nvPr>
        </p:nvSpPr>
        <p:spPr/>
        <p:txBody>
          <a:bodyPr/>
          <a:lstStyle/>
          <a:p>
            <a:fld id="{ADE010BB-8A0A-44C6-A34B-43819450A25B}" type="slidenum">
              <a:rPr lang="en-US" smtClean="0"/>
              <a:t>15</a:t>
            </a:fld>
            <a:endParaRPr lang="en-US"/>
          </a:p>
        </p:txBody>
      </p:sp>
    </p:spTree>
    <p:extLst>
      <p:ext uri="{BB962C8B-B14F-4D97-AF65-F5344CB8AC3E}">
        <p14:creationId xmlns:p14="http://schemas.microsoft.com/office/powerpoint/2010/main" val="2073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58CCA-1EE1-4985-AF71-FA694D7BDB01}"/>
              </a:ext>
            </a:extLst>
          </p:cNvPr>
          <p:cNvSpPr>
            <a:spLocks noGrp="1"/>
          </p:cNvSpPr>
          <p:nvPr>
            <p:ph type="title"/>
          </p:nvPr>
        </p:nvSpPr>
        <p:spPr/>
        <p:txBody>
          <a:bodyPr/>
          <a:lstStyle/>
          <a:p>
            <a:pPr marL="0" marR="0" algn="ctr">
              <a:lnSpc>
                <a:spcPct val="107000"/>
              </a:lnSpc>
              <a:spcBef>
                <a:spcPts val="0"/>
              </a:spcBef>
              <a:spcAft>
                <a:spcPts val="8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Balloon Dribble Relay (groups of 2)</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https://www.canadago4sport.com/Manipulative-Send/Balloon-Dribble-with-Feet</a:t>
            </a:r>
            <a:endParaRPr lang="en-US" dirty="0"/>
          </a:p>
        </p:txBody>
      </p:sp>
      <p:pic>
        <p:nvPicPr>
          <p:cNvPr id="6" name="Online Media 5" title="Balloon Dribble Feet">
            <a:hlinkClick r:id="" action="ppaction://media"/>
            <a:extLst>
              <a:ext uri="{FF2B5EF4-FFF2-40B4-BE49-F238E27FC236}">
                <a16:creationId xmlns:a16="http://schemas.microsoft.com/office/drawing/2014/main" id="{9100243C-8921-44D8-A16D-5B3BD2C7C61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7F120919-428F-4417-81C6-08FE0672C88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4653B17-68E6-4A0F-B6C7-2E084C3AF7A2}"/>
              </a:ext>
            </a:extLst>
          </p:cNvPr>
          <p:cNvSpPr>
            <a:spLocks noGrp="1"/>
          </p:cNvSpPr>
          <p:nvPr>
            <p:ph type="sldNum" sz="quarter" idx="12"/>
          </p:nvPr>
        </p:nvSpPr>
        <p:spPr/>
        <p:txBody>
          <a:bodyPr/>
          <a:lstStyle/>
          <a:p>
            <a:fld id="{ADE010BB-8A0A-44C6-A34B-43819450A25B}" type="slidenum">
              <a:rPr lang="en-US" smtClean="0"/>
              <a:t>16</a:t>
            </a:fld>
            <a:endParaRPr lang="en-US"/>
          </a:p>
        </p:txBody>
      </p:sp>
    </p:spTree>
    <p:extLst>
      <p:ext uri="{BB962C8B-B14F-4D97-AF65-F5344CB8AC3E}">
        <p14:creationId xmlns:p14="http://schemas.microsoft.com/office/powerpoint/2010/main" val="34590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E730-E930-456D-AB86-807107526197}"/>
              </a:ext>
            </a:extLst>
          </p:cNvPr>
          <p:cNvSpPr>
            <a:spLocks noGrp="1"/>
          </p:cNvSpPr>
          <p:nvPr>
            <p:ph type="title"/>
          </p:nvPr>
        </p:nvSpPr>
        <p:spPr>
          <a:xfrm>
            <a:off x="838200" y="1"/>
            <a:ext cx="10515600" cy="1690688"/>
          </a:xfrm>
        </p:spPr>
        <p:txBody>
          <a:bodyPr>
            <a:noAutofit/>
          </a:bodyPr>
          <a:lstStyle/>
          <a:p>
            <a:pPr marL="742950" marR="0" lvl="1" indent="-285750" algn="ctr">
              <a:lnSpc>
                <a:spcPct val="107000"/>
              </a:lnSpc>
              <a:spcBef>
                <a:spcPts val="0"/>
              </a:spcBef>
              <a:spcAft>
                <a:spcPts val="0"/>
              </a:spcAf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Topple Four Up Dribble</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https://www.canadago4sport.com/Numeracy/Topple-Four-Up</a:t>
            </a:r>
            <a:endParaRPr lang="en-US" sz="2000" dirty="0"/>
          </a:p>
        </p:txBody>
      </p:sp>
      <p:pic>
        <p:nvPicPr>
          <p:cNvPr id="6" name="Online Media 5" title="ToppleFourUpDribble">
            <a:hlinkClick r:id="" action="ppaction://media"/>
            <a:extLst>
              <a:ext uri="{FF2B5EF4-FFF2-40B4-BE49-F238E27FC236}">
                <a16:creationId xmlns:a16="http://schemas.microsoft.com/office/drawing/2014/main" id="{40989F26-0F31-4CCE-A7E1-91065C803BA9}"/>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5A79DBAC-EFE7-48E9-BFCA-0C3AE3C17A4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3396BB8-ACDA-4B96-970E-6781FB28DEDB}"/>
              </a:ext>
            </a:extLst>
          </p:cNvPr>
          <p:cNvSpPr>
            <a:spLocks noGrp="1"/>
          </p:cNvSpPr>
          <p:nvPr>
            <p:ph type="sldNum" sz="quarter" idx="12"/>
          </p:nvPr>
        </p:nvSpPr>
        <p:spPr/>
        <p:txBody>
          <a:bodyPr/>
          <a:lstStyle/>
          <a:p>
            <a:fld id="{ADE010BB-8A0A-44C6-A34B-43819450A25B}" type="slidenum">
              <a:rPr lang="en-US" smtClean="0"/>
              <a:t>17</a:t>
            </a:fld>
            <a:endParaRPr lang="en-US"/>
          </a:p>
        </p:txBody>
      </p:sp>
    </p:spTree>
    <p:extLst>
      <p:ext uri="{BB962C8B-B14F-4D97-AF65-F5344CB8AC3E}">
        <p14:creationId xmlns:p14="http://schemas.microsoft.com/office/powerpoint/2010/main" val="42425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A683-EAFD-46AF-B0E2-8BD7222840DA}"/>
              </a:ext>
            </a:extLst>
          </p:cNvPr>
          <p:cNvSpPr>
            <a:spLocks noGrp="1"/>
          </p:cNvSpPr>
          <p:nvPr>
            <p:ph type="title"/>
          </p:nvPr>
        </p:nvSpPr>
        <p:spPr/>
        <p:txBody>
          <a:bodyPr>
            <a:normAutofit/>
          </a:bodyPr>
          <a:lstStyle/>
          <a:p>
            <a:pPr algn="ctr"/>
            <a:r>
              <a:rPr lang="en-CA" b="1" i="1" dirty="0"/>
              <a:t>Throw to a Wall Timed Race</a:t>
            </a:r>
            <a:br>
              <a:rPr lang="en-CA" b="1" i="1" dirty="0"/>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https://www.canadago4sport.com/Manipulative-Send/Throw-to-a-Wall-Relay</a:t>
            </a:r>
            <a:b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https://www.canadago4sport.com/Manipulative-Send/Toss-and-Catch-to-Wall</a:t>
            </a:r>
            <a:endParaRPr lang="en-US" b="1" i="1" dirty="0"/>
          </a:p>
        </p:txBody>
      </p:sp>
      <p:sp>
        <p:nvSpPr>
          <p:cNvPr id="3" name="Content Placeholder 2">
            <a:extLst>
              <a:ext uri="{FF2B5EF4-FFF2-40B4-BE49-F238E27FC236}">
                <a16:creationId xmlns:a16="http://schemas.microsoft.com/office/drawing/2014/main" id="{EBA96EB0-3F26-4481-8578-D34F475698B0}"/>
              </a:ext>
            </a:extLst>
          </p:cNvPr>
          <p:cNvSpPr>
            <a:spLocks noGrp="1"/>
          </p:cNvSpPr>
          <p:nvPr>
            <p:ph idx="1"/>
          </p:nvPr>
        </p:nvSpPr>
        <p:spPr/>
        <p:txBody>
          <a:bodyPr/>
          <a:lstStyle/>
          <a:p>
            <a:r>
              <a:rPr lang="en-CA" dirty="0"/>
              <a:t>But make an individual or team (2-3 players) race of it.</a:t>
            </a:r>
          </a:p>
          <a:p>
            <a:endParaRPr lang="en-US" dirty="0"/>
          </a:p>
        </p:txBody>
      </p:sp>
      <p:sp>
        <p:nvSpPr>
          <p:cNvPr id="4" name="Footer Placeholder 3">
            <a:extLst>
              <a:ext uri="{FF2B5EF4-FFF2-40B4-BE49-F238E27FC236}">
                <a16:creationId xmlns:a16="http://schemas.microsoft.com/office/drawing/2014/main" id="{807053B4-3BE3-4D2D-AD6B-061495FE0D5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4D8214A-89F0-465B-B99A-573B297F6CF2}"/>
              </a:ext>
            </a:extLst>
          </p:cNvPr>
          <p:cNvSpPr>
            <a:spLocks noGrp="1"/>
          </p:cNvSpPr>
          <p:nvPr>
            <p:ph type="sldNum" sz="quarter" idx="12"/>
          </p:nvPr>
        </p:nvSpPr>
        <p:spPr/>
        <p:txBody>
          <a:bodyPr/>
          <a:lstStyle/>
          <a:p>
            <a:fld id="{ADE010BB-8A0A-44C6-A34B-43819450A25B}" type="slidenum">
              <a:rPr lang="en-US" smtClean="0"/>
              <a:t>18</a:t>
            </a:fld>
            <a:endParaRPr lang="en-US"/>
          </a:p>
        </p:txBody>
      </p:sp>
      <p:pic>
        <p:nvPicPr>
          <p:cNvPr id="6" name="Online Media 5" title="Ball Toss to Wall">
            <a:hlinkClick r:id="" action="ppaction://media"/>
            <a:extLst>
              <a:ext uri="{FF2B5EF4-FFF2-40B4-BE49-F238E27FC236}">
                <a16:creationId xmlns:a16="http://schemas.microsoft.com/office/drawing/2014/main" id="{350AF240-EFD8-4FB9-9864-DEAB65A64DC9}"/>
              </a:ext>
            </a:extLst>
          </p:cNvPr>
          <p:cNvPicPr>
            <a:picLocks noRot="1" noChangeAspect="1"/>
          </p:cNvPicPr>
          <p:nvPr>
            <a:videoFile r:link="rId1"/>
          </p:nvPr>
        </p:nvPicPr>
        <p:blipFill>
          <a:blip r:embed="rId4"/>
          <a:stretch>
            <a:fillRect/>
          </a:stretch>
        </p:blipFill>
        <p:spPr>
          <a:xfrm>
            <a:off x="3048000" y="2286794"/>
            <a:ext cx="6096000" cy="3429000"/>
          </a:xfrm>
          <a:prstGeom prst="rect">
            <a:avLst/>
          </a:prstGeom>
        </p:spPr>
      </p:pic>
    </p:spTree>
    <p:extLst>
      <p:ext uri="{BB962C8B-B14F-4D97-AF65-F5344CB8AC3E}">
        <p14:creationId xmlns:p14="http://schemas.microsoft.com/office/powerpoint/2010/main" val="22938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B8CE-8837-41FF-8CFC-6A56FCEB0CDD}"/>
              </a:ext>
            </a:extLst>
          </p:cNvPr>
          <p:cNvSpPr>
            <a:spLocks noGrp="1"/>
          </p:cNvSpPr>
          <p:nvPr>
            <p:ph type="title"/>
          </p:nvPr>
        </p:nvSpPr>
        <p:spPr/>
        <p:txBody>
          <a:bodyPr/>
          <a:lstStyle/>
          <a:p>
            <a:pPr algn="ctr"/>
            <a:r>
              <a:rPr lang="en-CA" b="1" i="1" dirty="0"/>
              <a:t>Bird/Ball Juggle</a:t>
            </a:r>
            <a:br>
              <a:rPr lang="en-CA" b="1" i="1" dirty="0"/>
            </a:b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https://www.canadago4sport.com/Manipulative-Send/-Bird%2FBall-Juggle</a:t>
            </a:r>
            <a:endParaRPr lang="en-US" b="1" i="1" dirty="0"/>
          </a:p>
        </p:txBody>
      </p:sp>
      <p:pic>
        <p:nvPicPr>
          <p:cNvPr id="6" name="Online Media 5" title="Racquet Ball and Bird Juggle">
            <a:hlinkClick r:id="" action="ppaction://media"/>
            <a:extLst>
              <a:ext uri="{FF2B5EF4-FFF2-40B4-BE49-F238E27FC236}">
                <a16:creationId xmlns:a16="http://schemas.microsoft.com/office/drawing/2014/main" id="{A6E2E291-33DF-4C09-8547-93A71AEB868E}"/>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1853E215-7385-49C8-9D86-7C2D0FF9F0B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29F47A1-63E5-4A98-B4AE-BBF2112155B6}"/>
              </a:ext>
            </a:extLst>
          </p:cNvPr>
          <p:cNvSpPr>
            <a:spLocks noGrp="1"/>
          </p:cNvSpPr>
          <p:nvPr>
            <p:ph type="sldNum" sz="quarter" idx="12"/>
          </p:nvPr>
        </p:nvSpPr>
        <p:spPr/>
        <p:txBody>
          <a:bodyPr/>
          <a:lstStyle/>
          <a:p>
            <a:fld id="{ADE010BB-8A0A-44C6-A34B-43819450A25B}" type="slidenum">
              <a:rPr lang="en-US" smtClean="0"/>
              <a:t>19</a:t>
            </a:fld>
            <a:endParaRPr lang="en-US"/>
          </a:p>
        </p:txBody>
      </p:sp>
    </p:spTree>
    <p:extLst>
      <p:ext uri="{BB962C8B-B14F-4D97-AF65-F5344CB8AC3E}">
        <p14:creationId xmlns:p14="http://schemas.microsoft.com/office/powerpoint/2010/main" val="3985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F157-E6D1-4C24-AAB5-ABE3F6D9848B}"/>
              </a:ext>
            </a:extLst>
          </p:cNvPr>
          <p:cNvSpPr>
            <a:spLocks noGrp="1"/>
          </p:cNvSpPr>
          <p:nvPr>
            <p:ph type="title"/>
          </p:nvPr>
        </p:nvSpPr>
        <p:spPr/>
        <p:txBody>
          <a:bodyPr/>
          <a:lstStyle/>
          <a:p>
            <a:pPr algn="ctr"/>
            <a:r>
              <a:rPr lang="en-CA" b="1" dirty="0"/>
              <a:t>Choosing Abundant Life</a:t>
            </a:r>
            <a:endParaRPr lang="en-US" b="1" dirty="0"/>
          </a:p>
        </p:txBody>
      </p:sp>
      <p:sp>
        <p:nvSpPr>
          <p:cNvPr id="3" name="Content Placeholder 2">
            <a:extLst>
              <a:ext uri="{FF2B5EF4-FFF2-40B4-BE49-F238E27FC236}">
                <a16:creationId xmlns:a16="http://schemas.microsoft.com/office/drawing/2014/main" id="{8E18BC27-2710-4E48-A916-B707766897E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9E4AD76-58A8-47FA-B50A-572F6310708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935F3EC-EBA9-4CBC-B893-1243BD537B00}"/>
              </a:ext>
            </a:extLst>
          </p:cNvPr>
          <p:cNvSpPr>
            <a:spLocks noGrp="1"/>
          </p:cNvSpPr>
          <p:nvPr>
            <p:ph type="sldNum" sz="quarter" idx="12"/>
          </p:nvPr>
        </p:nvSpPr>
        <p:spPr/>
        <p:txBody>
          <a:bodyPr/>
          <a:lstStyle/>
          <a:p>
            <a:fld id="{ADE010BB-8A0A-44C6-A34B-43819450A25B}" type="slidenum">
              <a:rPr lang="en-US" smtClean="0"/>
              <a:t>2</a:t>
            </a:fld>
            <a:endParaRPr lang="en-US"/>
          </a:p>
        </p:txBody>
      </p:sp>
    </p:spTree>
    <p:extLst>
      <p:ext uri="{BB962C8B-B14F-4D97-AF65-F5344CB8AC3E}">
        <p14:creationId xmlns:p14="http://schemas.microsoft.com/office/powerpoint/2010/main" val="403712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E306-3E57-4D42-A932-8337576912FD}"/>
              </a:ext>
            </a:extLst>
          </p:cNvPr>
          <p:cNvSpPr>
            <a:spLocks noGrp="1"/>
          </p:cNvSpPr>
          <p:nvPr>
            <p:ph type="title"/>
          </p:nvPr>
        </p:nvSpPr>
        <p:spPr/>
        <p:txBody>
          <a:bodyPr>
            <a:normAutofit/>
          </a:bodyPr>
          <a:lstStyle/>
          <a:p>
            <a:pPr algn="ctr"/>
            <a:r>
              <a:rPr lang="en-CA" b="1" dirty="0"/>
              <a:t>Side-by-Side Juggle</a:t>
            </a:r>
            <a:br>
              <a:rPr lang="en-CA" dirty="0"/>
            </a:br>
            <a:r>
              <a:rPr lang="en-CA" sz="2200" dirty="0">
                <a:hlinkClick r:id="rId3"/>
              </a:rPr>
              <a:t>https://www.canadago4sport.com/Manipulative-Retain/Side-by-Side-Juggle</a:t>
            </a:r>
            <a:endParaRPr lang="en-US" dirty="0"/>
          </a:p>
        </p:txBody>
      </p:sp>
      <p:pic>
        <p:nvPicPr>
          <p:cNvPr id="6" name="Online Media 5" title="Juggle Stones (great camp game)">
            <a:hlinkClick r:id="" action="ppaction://media"/>
            <a:extLst>
              <a:ext uri="{FF2B5EF4-FFF2-40B4-BE49-F238E27FC236}">
                <a16:creationId xmlns:a16="http://schemas.microsoft.com/office/drawing/2014/main" id="{C357B119-5F02-4900-96E9-6F124374EE54}"/>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0EDB8CE2-9320-47C2-8070-1AEA22633BC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31BEFF6-02D3-4809-8E0F-7D18AA53998A}"/>
              </a:ext>
            </a:extLst>
          </p:cNvPr>
          <p:cNvSpPr>
            <a:spLocks noGrp="1"/>
          </p:cNvSpPr>
          <p:nvPr>
            <p:ph type="sldNum" sz="quarter" idx="12"/>
          </p:nvPr>
        </p:nvSpPr>
        <p:spPr/>
        <p:txBody>
          <a:bodyPr/>
          <a:lstStyle/>
          <a:p>
            <a:fld id="{ADE010BB-8A0A-44C6-A34B-43819450A25B}" type="slidenum">
              <a:rPr lang="en-US" smtClean="0"/>
              <a:t>20</a:t>
            </a:fld>
            <a:endParaRPr lang="en-US"/>
          </a:p>
        </p:txBody>
      </p:sp>
    </p:spTree>
    <p:extLst>
      <p:ext uri="{BB962C8B-B14F-4D97-AF65-F5344CB8AC3E}">
        <p14:creationId xmlns:p14="http://schemas.microsoft.com/office/powerpoint/2010/main" val="169498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13C3-D93C-4F27-998F-936CBAA5BA0E}"/>
              </a:ext>
            </a:extLst>
          </p:cNvPr>
          <p:cNvSpPr>
            <a:spLocks noGrp="1"/>
          </p:cNvSpPr>
          <p:nvPr>
            <p:ph type="title"/>
          </p:nvPr>
        </p:nvSpPr>
        <p:spPr/>
        <p:txBody>
          <a:bodyPr>
            <a:normAutofit fontScale="90000"/>
          </a:bodyPr>
          <a:lstStyle/>
          <a:p>
            <a:pPr algn="ctr"/>
            <a:r>
              <a:rPr lang="en-CA" b="1" dirty="0"/>
              <a:t>Omnikin Series</a:t>
            </a:r>
            <a:br>
              <a:rPr lang="en-CA" b="1" dirty="0"/>
            </a:br>
            <a:r>
              <a:rPr lang="en-CA" b="1" dirty="0"/>
              <a:t>(can use other balls as well)</a:t>
            </a:r>
            <a:br>
              <a:rPr lang="en-CA" dirty="0"/>
            </a:br>
            <a:r>
              <a:rPr lang="en-CA" sz="2200" dirty="0">
                <a:hlinkClick r:id="rId2"/>
              </a:rPr>
              <a:t>https://www.gophersport.com/omnikin</a:t>
            </a:r>
            <a:endParaRPr lang="en-US" dirty="0"/>
          </a:p>
        </p:txBody>
      </p:sp>
      <p:pic>
        <p:nvPicPr>
          <p:cNvPr id="6" name="Content Placeholder 5">
            <a:extLst>
              <a:ext uri="{FF2B5EF4-FFF2-40B4-BE49-F238E27FC236}">
                <a16:creationId xmlns:a16="http://schemas.microsoft.com/office/drawing/2014/main" id="{3FDE66D3-1497-4E4C-B504-3F7B38771C41}"/>
              </a:ext>
            </a:extLst>
          </p:cNvPr>
          <p:cNvPicPr>
            <a:picLocks noGrp="1" noChangeAspect="1"/>
          </p:cNvPicPr>
          <p:nvPr>
            <p:ph idx="1"/>
          </p:nvPr>
        </p:nvPicPr>
        <p:blipFill>
          <a:blip r:embed="rId3"/>
          <a:stretch>
            <a:fillRect/>
          </a:stretch>
        </p:blipFill>
        <p:spPr>
          <a:xfrm>
            <a:off x="3909269" y="1973255"/>
            <a:ext cx="4373461" cy="3280096"/>
          </a:xfrm>
          <a:prstGeom prst="rect">
            <a:avLst/>
          </a:prstGeom>
        </p:spPr>
      </p:pic>
      <p:sp>
        <p:nvSpPr>
          <p:cNvPr id="4" name="Footer Placeholder 3">
            <a:extLst>
              <a:ext uri="{FF2B5EF4-FFF2-40B4-BE49-F238E27FC236}">
                <a16:creationId xmlns:a16="http://schemas.microsoft.com/office/drawing/2014/main" id="{A86C5D63-24AD-4C54-BE14-165FCA126F7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3EB721F-D878-4D1B-B387-BFD21DBB2680}"/>
              </a:ext>
            </a:extLst>
          </p:cNvPr>
          <p:cNvSpPr>
            <a:spLocks noGrp="1"/>
          </p:cNvSpPr>
          <p:nvPr>
            <p:ph type="sldNum" sz="quarter" idx="12"/>
          </p:nvPr>
        </p:nvSpPr>
        <p:spPr/>
        <p:txBody>
          <a:bodyPr/>
          <a:lstStyle/>
          <a:p>
            <a:fld id="{ADE010BB-8A0A-44C6-A34B-43819450A25B}" type="slidenum">
              <a:rPr lang="en-US" smtClean="0"/>
              <a:t>21</a:t>
            </a:fld>
            <a:endParaRPr lang="en-US"/>
          </a:p>
        </p:txBody>
      </p:sp>
    </p:spTree>
    <p:extLst>
      <p:ext uri="{BB962C8B-B14F-4D97-AF65-F5344CB8AC3E}">
        <p14:creationId xmlns:p14="http://schemas.microsoft.com/office/powerpoint/2010/main" val="52282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3F7A-368E-45AD-ACA5-2D40F2BC1FB5}"/>
              </a:ext>
            </a:extLst>
          </p:cNvPr>
          <p:cNvSpPr>
            <a:spLocks noGrp="1"/>
          </p:cNvSpPr>
          <p:nvPr>
            <p:ph type="title"/>
          </p:nvPr>
        </p:nvSpPr>
        <p:spPr/>
        <p:txBody>
          <a:bodyPr>
            <a:normAutofit/>
          </a:bodyPr>
          <a:lstStyle/>
          <a:p>
            <a:pPr algn="ctr"/>
            <a:r>
              <a:rPr lang="en-CA" b="1" dirty="0"/>
              <a:t>Back-of-Hand Bounce</a:t>
            </a:r>
            <a:br>
              <a:rPr lang="en-CA" dirty="0"/>
            </a:br>
            <a:r>
              <a:rPr lang="en-CA" sz="2200" dirty="0">
                <a:hlinkClick r:id="rId3"/>
              </a:rPr>
              <a:t>https://www.canadago4sport.com/Manipulative-Retain/Omnikin-Back-of-Hand-Bounce</a:t>
            </a:r>
            <a:endParaRPr lang="en-US" dirty="0"/>
          </a:p>
        </p:txBody>
      </p:sp>
      <p:pic>
        <p:nvPicPr>
          <p:cNvPr id="6" name="Online Media 5" title="Omnikin Back of Hand Bounce">
            <a:hlinkClick r:id="" action="ppaction://media"/>
            <a:extLst>
              <a:ext uri="{FF2B5EF4-FFF2-40B4-BE49-F238E27FC236}">
                <a16:creationId xmlns:a16="http://schemas.microsoft.com/office/drawing/2014/main" id="{ABC19FDE-4F36-42DD-A01D-BE869A02199B}"/>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FD5EA0D6-964C-4E33-9F03-CD90982BB7C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1A410AB-E3E1-468C-B6B3-7B6EE051463E}"/>
              </a:ext>
            </a:extLst>
          </p:cNvPr>
          <p:cNvSpPr>
            <a:spLocks noGrp="1"/>
          </p:cNvSpPr>
          <p:nvPr>
            <p:ph type="sldNum" sz="quarter" idx="12"/>
          </p:nvPr>
        </p:nvSpPr>
        <p:spPr/>
        <p:txBody>
          <a:bodyPr/>
          <a:lstStyle/>
          <a:p>
            <a:fld id="{ADE010BB-8A0A-44C6-A34B-43819450A25B}" type="slidenum">
              <a:rPr lang="en-US" smtClean="0"/>
              <a:t>22</a:t>
            </a:fld>
            <a:endParaRPr lang="en-US"/>
          </a:p>
        </p:txBody>
      </p:sp>
    </p:spTree>
    <p:extLst>
      <p:ext uri="{BB962C8B-B14F-4D97-AF65-F5344CB8AC3E}">
        <p14:creationId xmlns:p14="http://schemas.microsoft.com/office/powerpoint/2010/main" val="140966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9658-6290-46A4-B855-82FFEF6D2093}"/>
              </a:ext>
            </a:extLst>
          </p:cNvPr>
          <p:cNvSpPr>
            <a:spLocks noGrp="1"/>
          </p:cNvSpPr>
          <p:nvPr>
            <p:ph type="title"/>
          </p:nvPr>
        </p:nvSpPr>
        <p:spPr/>
        <p:txBody>
          <a:bodyPr>
            <a:normAutofit/>
          </a:bodyPr>
          <a:lstStyle/>
          <a:p>
            <a:pPr algn="ctr"/>
            <a:r>
              <a:rPr lang="en-CA" b="1" dirty="0"/>
              <a:t>Two-Ball Bounce</a:t>
            </a:r>
            <a:br>
              <a:rPr lang="en-CA" dirty="0"/>
            </a:br>
            <a:r>
              <a:rPr lang="en-CA" sz="2200" dirty="0">
                <a:hlinkClick r:id="rId3"/>
              </a:rPr>
              <a:t>https://www.canadago4sport.com/Manipulative-Retain/Omnikin-Two-Ball-Bounce</a:t>
            </a:r>
            <a:endParaRPr lang="en-US" dirty="0"/>
          </a:p>
        </p:txBody>
      </p:sp>
      <p:pic>
        <p:nvPicPr>
          <p:cNvPr id="6" name="Online Media 5" title="Omnikin Two Ball Bounce">
            <a:hlinkClick r:id="" action="ppaction://media"/>
            <a:extLst>
              <a:ext uri="{FF2B5EF4-FFF2-40B4-BE49-F238E27FC236}">
                <a16:creationId xmlns:a16="http://schemas.microsoft.com/office/drawing/2014/main" id="{6CF38A7D-3C2A-48B3-9460-4443E35EE6D5}"/>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6699E42A-294E-400A-BC33-7F3545542CC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3EB58B2-EBC3-4886-809F-99EE71B94840}"/>
              </a:ext>
            </a:extLst>
          </p:cNvPr>
          <p:cNvSpPr>
            <a:spLocks noGrp="1"/>
          </p:cNvSpPr>
          <p:nvPr>
            <p:ph type="sldNum" sz="quarter" idx="12"/>
          </p:nvPr>
        </p:nvSpPr>
        <p:spPr/>
        <p:txBody>
          <a:bodyPr/>
          <a:lstStyle/>
          <a:p>
            <a:fld id="{ADE010BB-8A0A-44C6-A34B-43819450A25B}" type="slidenum">
              <a:rPr lang="en-US" smtClean="0"/>
              <a:t>23</a:t>
            </a:fld>
            <a:endParaRPr lang="en-US"/>
          </a:p>
        </p:txBody>
      </p:sp>
    </p:spTree>
    <p:extLst>
      <p:ext uri="{BB962C8B-B14F-4D97-AF65-F5344CB8AC3E}">
        <p14:creationId xmlns:p14="http://schemas.microsoft.com/office/powerpoint/2010/main" val="5103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D7E0-91BF-408E-93CC-0B369118525F}"/>
              </a:ext>
            </a:extLst>
          </p:cNvPr>
          <p:cNvSpPr>
            <a:spLocks noGrp="1"/>
          </p:cNvSpPr>
          <p:nvPr>
            <p:ph type="title"/>
          </p:nvPr>
        </p:nvSpPr>
        <p:spPr/>
        <p:txBody>
          <a:bodyPr>
            <a:normAutofit/>
          </a:bodyPr>
          <a:lstStyle/>
          <a:p>
            <a:pPr algn="ctr"/>
            <a:r>
              <a:rPr lang="en-CA" b="1" dirty="0"/>
              <a:t>Two Ball Balance</a:t>
            </a:r>
            <a:br>
              <a:rPr lang="en-CA" dirty="0"/>
            </a:br>
            <a:r>
              <a:rPr lang="en-CA" sz="2200" dirty="0">
                <a:hlinkClick r:id="rId3"/>
              </a:rPr>
              <a:t>https://www.canadago4sport.com/Manipulative-Retain/Omnikin-Two-Ball-Balance</a:t>
            </a:r>
            <a:endParaRPr lang="en-US" dirty="0"/>
          </a:p>
        </p:txBody>
      </p:sp>
      <p:pic>
        <p:nvPicPr>
          <p:cNvPr id="6" name="Online Media 5" title="Omnikin Two Ball Balance">
            <a:hlinkClick r:id="" action="ppaction://media"/>
            <a:extLst>
              <a:ext uri="{FF2B5EF4-FFF2-40B4-BE49-F238E27FC236}">
                <a16:creationId xmlns:a16="http://schemas.microsoft.com/office/drawing/2014/main" id="{A219F88E-5C31-4D04-8CDD-16B30F38A5E2}"/>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0478D6ED-68C2-4B23-A2F2-10998AD07BB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46B9E99-0114-462F-A992-74E68EBA56C8}"/>
              </a:ext>
            </a:extLst>
          </p:cNvPr>
          <p:cNvSpPr>
            <a:spLocks noGrp="1"/>
          </p:cNvSpPr>
          <p:nvPr>
            <p:ph type="sldNum" sz="quarter" idx="12"/>
          </p:nvPr>
        </p:nvSpPr>
        <p:spPr/>
        <p:txBody>
          <a:bodyPr/>
          <a:lstStyle/>
          <a:p>
            <a:fld id="{ADE010BB-8A0A-44C6-A34B-43819450A25B}" type="slidenum">
              <a:rPr lang="en-US" smtClean="0"/>
              <a:t>24</a:t>
            </a:fld>
            <a:endParaRPr lang="en-US"/>
          </a:p>
        </p:txBody>
      </p:sp>
    </p:spTree>
    <p:extLst>
      <p:ext uri="{BB962C8B-B14F-4D97-AF65-F5344CB8AC3E}">
        <p14:creationId xmlns:p14="http://schemas.microsoft.com/office/powerpoint/2010/main" val="25720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919E-375F-4F6B-B30B-2E8D42E9DFD5}"/>
              </a:ext>
            </a:extLst>
          </p:cNvPr>
          <p:cNvSpPr>
            <a:spLocks noGrp="1"/>
          </p:cNvSpPr>
          <p:nvPr>
            <p:ph type="title"/>
          </p:nvPr>
        </p:nvSpPr>
        <p:spPr/>
        <p:txBody>
          <a:bodyPr>
            <a:normAutofit/>
          </a:bodyPr>
          <a:lstStyle/>
          <a:p>
            <a:pPr algn="ctr"/>
            <a:r>
              <a:rPr lang="en-CA" b="1" dirty="0"/>
              <a:t>Two-Ball Balance with Kick</a:t>
            </a:r>
            <a:br>
              <a:rPr lang="en-CA" dirty="0"/>
            </a:br>
            <a:r>
              <a:rPr lang="en-CA" sz="2200" dirty="0">
                <a:hlinkClick r:id="rId3"/>
              </a:rPr>
              <a:t>https://www.canadago4sport.com/Manipulative-Retain/Omnikin-Two-Ball-Balance-With-Kick</a:t>
            </a:r>
            <a:endParaRPr lang="en-US" dirty="0"/>
          </a:p>
        </p:txBody>
      </p:sp>
      <p:pic>
        <p:nvPicPr>
          <p:cNvPr id="6" name="Online Media 5" title="Omnikin Two Ball Balance With Kick">
            <a:hlinkClick r:id="" action="ppaction://media"/>
            <a:extLst>
              <a:ext uri="{FF2B5EF4-FFF2-40B4-BE49-F238E27FC236}">
                <a16:creationId xmlns:a16="http://schemas.microsoft.com/office/drawing/2014/main" id="{51573C3A-162C-453E-866E-313FCC431094}"/>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2ABA3402-28E8-4553-81B0-50D8F5B42CE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DBB0882-3F29-4429-A13F-B6B9C9D2FA4C}"/>
              </a:ext>
            </a:extLst>
          </p:cNvPr>
          <p:cNvSpPr>
            <a:spLocks noGrp="1"/>
          </p:cNvSpPr>
          <p:nvPr>
            <p:ph type="sldNum" sz="quarter" idx="12"/>
          </p:nvPr>
        </p:nvSpPr>
        <p:spPr/>
        <p:txBody>
          <a:bodyPr/>
          <a:lstStyle/>
          <a:p>
            <a:fld id="{ADE010BB-8A0A-44C6-A34B-43819450A25B}" type="slidenum">
              <a:rPr lang="en-US" smtClean="0"/>
              <a:t>25</a:t>
            </a:fld>
            <a:endParaRPr lang="en-US"/>
          </a:p>
        </p:txBody>
      </p:sp>
    </p:spTree>
    <p:extLst>
      <p:ext uri="{BB962C8B-B14F-4D97-AF65-F5344CB8AC3E}">
        <p14:creationId xmlns:p14="http://schemas.microsoft.com/office/powerpoint/2010/main" val="19188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ED49-0EB0-41F6-BE95-A05E80BA70F9}"/>
              </a:ext>
            </a:extLst>
          </p:cNvPr>
          <p:cNvSpPr>
            <a:spLocks noGrp="1"/>
          </p:cNvSpPr>
          <p:nvPr>
            <p:ph type="title"/>
          </p:nvPr>
        </p:nvSpPr>
        <p:spPr/>
        <p:txBody>
          <a:bodyPr>
            <a:normAutofit/>
          </a:bodyPr>
          <a:lstStyle/>
          <a:p>
            <a:pPr algn="ctr"/>
            <a:r>
              <a:rPr lang="en-CA" b="1" dirty="0"/>
              <a:t>Two-Ball Hand Switch</a:t>
            </a:r>
            <a:br>
              <a:rPr lang="en-CA" dirty="0"/>
            </a:br>
            <a:r>
              <a:rPr lang="en-CA" sz="2200" dirty="0">
                <a:hlinkClick r:id="rId3"/>
              </a:rPr>
              <a:t>https://www.canadago4sport.com/Manipulative-Retain/Omnikin-Two-Ball-Hand-Switch</a:t>
            </a:r>
            <a:endParaRPr lang="en-US" dirty="0"/>
          </a:p>
        </p:txBody>
      </p:sp>
      <p:pic>
        <p:nvPicPr>
          <p:cNvPr id="6" name="Online Media 5" title="omnikin two ball hand switch">
            <a:hlinkClick r:id="" action="ppaction://media"/>
            <a:extLst>
              <a:ext uri="{FF2B5EF4-FFF2-40B4-BE49-F238E27FC236}">
                <a16:creationId xmlns:a16="http://schemas.microsoft.com/office/drawing/2014/main" id="{50C3C0F2-5B7D-4D93-A987-3BAA57DDCE11}"/>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6F3CE49D-473F-48EC-BA7A-32C93871F1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BAA9C2A-7C24-4507-8272-DD695910611F}"/>
              </a:ext>
            </a:extLst>
          </p:cNvPr>
          <p:cNvSpPr>
            <a:spLocks noGrp="1"/>
          </p:cNvSpPr>
          <p:nvPr>
            <p:ph type="sldNum" sz="quarter" idx="12"/>
          </p:nvPr>
        </p:nvSpPr>
        <p:spPr/>
        <p:txBody>
          <a:bodyPr/>
          <a:lstStyle/>
          <a:p>
            <a:fld id="{ADE010BB-8A0A-44C6-A34B-43819450A25B}" type="slidenum">
              <a:rPr lang="en-US" smtClean="0"/>
              <a:t>26</a:t>
            </a:fld>
            <a:endParaRPr lang="en-US"/>
          </a:p>
        </p:txBody>
      </p:sp>
    </p:spTree>
    <p:extLst>
      <p:ext uri="{BB962C8B-B14F-4D97-AF65-F5344CB8AC3E}">
        <p14:creationId xmlns:p14="http://schemas.microsoft.com/office/powerpoint/2010/main" val="387819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AC41-4DAA-4365-9C85-9E4E45C7672B}"/>
              </a:ext>
            </a:extLst>
          </p:cNvPr>
          <p:cNvSpPr>
            <a:spLocks noGrp="1"/>
          </p:cNvSpPr>
          <p:nvPr>
            <p:ph type="title"/>
          </p:nvPr>
        </p:nvSpPr>
        <p:spPr/>
        <p:txBody>
          <a:bodyPr>
            <a:normAutofit/>
          </a:bodyPr>
          <a:lstStyle/>
          <a:p>
            <a:pPr algn="ctr"/>
            <a:r>
              <a:rPr lang="en-CA" b="1" dirty="0"/>
              <a:t>One-Foot Balance</a:t>
            </a:r>
            <a:br>
              <a:rPr lang="en-CA" dirty="0"/>
            </a:br>
            <a:r>
              <a:rPr lang="en-CA" sz="2200" dirty="0">
                <a:hlinkClick r:id="rId3"/>
              </a:rPr>
              <a:t>https://www.canadago4sport.com/Manipulative-Retain/Omnikin-One-Foot-Balance</a:t>
            </a:r>
            <a:endParaRPr lang="en-US" dirty="0"/>
          </a:p>
        </p:txBody>
      </p:sp>
      <p:pic>
        <p:nvPicPr>
          <p:cNvPr id="6" name="Online Media 5" title="Omnikin One Foot Balance">
            <a:hlinkClick r:id="" action="ppaction://media"/>
            <a:extLst>
              <a:ext uri="{FF2B5EF4-FFF2-40B4-BE49-F238E27FC236}">
                <a16:creationId xmlns:a16="http://schemas.microsoft.com/office/drawing/2014/main" id="{075DC1ED-BA9D-44D9-A999-56F93EF85D4C}"/>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03984AD5-5EDE-4E8F-B968-204055A2C8B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94449B8-F8B2-441A-B540-792E854C1594}"/>
              </a:ext>
            </a:extLst>
          </p:cNvPr>
          <p:cNvSpPr>
            <a:spLocks noGrp="1"/>
          </p:cNvSpPr>
          <p:nvPr>
            <p:ph type="sldNum" sz="quarter" idx="12"/>
          </p:nvPr>
        </p:nvSpPr>
        <p:spPr/>
        <p:txBody>
          <a:bodyPr/>
          <a:lstStyle/>
          <a:p>
            <a:fld id="{ADE010BB-8A0A-44C6-A34B-43819450A25B}" type="slidenum">
              <a:rPr lang="en-US" smtClean="0"/>
              <a:t>27</a:t>
            </a:fld>
            <a:endParaRPr lang="en-US"/>
          </a:p>
        </p:txBody>
      </p:sp>
    </p:spTree>
    <p:extLst>
      <p:ext uri="{BB962C8B-B14F-4D97-AF65-F5344CB8AC3E}">
        <p14:creationId xmlns:p14="http://schemas.microsoft.com/office/powerpoint/2010/main" val="30399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E791-C093-4F71-858B-66A1E6CDD4C7}"/>
              </a:ext>
            </a:extLst>
          </p:cNvPr>
          <p:cNvSpPr>
            <a:spLocks noGrp="1"/>
          </p:cNvSpPr>
          <p:nvPr>
            <p:ph type="title"/>
          </p:nvPr>
        </p:nvSpPr>
        <p:spPr/>
        <p:txBody>
          <a:bodyPr>
            <a:normAutofit/>
          </a:bodyPr>
          <a:lstStyle/>
          <a:p>
            <a:pPr algn="ctr"/>
            <a:r>
              <a:rPr lang="en-CA" b="1" dirty="0"/>
              <a:t>Two-Ball Pass</a:t>
            </a:r>
            <a:br>
              <a:rPr lang="en-CA" dirty="0"/>
            </a:br>
            <a:r>
              <a:rPr lang="en-CA" sz="2200" dirty="0">
                <a:hlinkClick r:id="rId3"/>
              </a:rPr>
              <a:t>https://www.canadago4sport.com/Manipulative-Retain/Omnikin-Two-Ball-Pass</a:t>
            </a:r>
            <a:endParaRPr lang="en-US" dirty="0"/>
          </a:p>
        </p:txBody>
      </p:sp>
      <p:pic>
        <p:nvPicPr>
          <p:cNvPr id="6" name="Online Media 5" title="Omnikin Two Ball Pass">
            <a:hlinkClick r:id="" action="ppaction://media"/>
            <a:extLst>
              <a:ext uri="{FF2B5EF4-FFF2-40B4-BE49-F238E27FC236}">
                <a16:creationId xmlns:a16="http://schemas.microsoft.com/office/drawing/2014/main" id="{CE115BCE-0BAE-4641-9361-8CC8968F9545}"/>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C164346B-2563-4AA3-BC25-01E34CFF850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C33D3FA-1754-49B8-A316-BB2702E75E51}"/>
              </a:ext>
            </a:extLst>
          </p:cNvPr>
          <p:cNvSpPr>
            <a:spLocks noGrp="1"/>
          </p:cNvSpPr>
          <p:nvPr>
            <p:ph type="sldNum" sz="quarter" idx="12"/>
          </p:nvPr>
        </p:nvSpPr>
        <p:spPr/>
        <p:txBody>
          <a:bodyPr/>
          <a:lstStyle/>
          <a:p>
            <a:fld id="{ADE010BB-8A0A-44C6-A34B-43819450A25B}" type="slidenum">
              <a:rPr lang="en-US" smtClean="0"/>
              <a:t>28</a:t>
            </a:fld>
            <a:endParaRPr lang="en-US"/>
          </a:p>
        </p:txBody>
      </p:sp>
    </p:spTree>
    <p:extLst>
      <p:ext uri="{BB962C8B-B14F-4D97-AF65-F5344CB8AC3E}">
        <p14:creationId xmlns:p14="http://schemas.microsoft.com/office/powerpoint/2010/main" val="8167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C3F5-BE45-4434-A06A-64B956DC7685}"/>
              </a:ext>
            </a:extLst>
          </p:cNvPr>
          <p:cNvSpPr>
            <a:spLocks noGrp="1"/>
          </p:cNvSpPr>
          <p:nvPr>
            <p:ph type="title"/>
          </p:nvPr>
        </p:nvSpPr>
        <p:spPr/>
        <p:txBody>
          <a:bodyPr>
            <a:normAutofit/>
          </a:bodyPr>
          <a:lstStyle/>
          <a:p>
            <a:pPr algn="ctr"/>
            <a:r>
              <a:rPr lang="en-CA" b="1" dirty="0"/>
              <a:t>Headers</a:t>
            </a:r>
            <a:br>
              <a:rPr lang="en-CA" dirty="0"/>
            </a:br>
            <a:r>
              <a:rPr lang="en-CA" sz="2200" dirty="0">
                <a:hlinkClick r:id="rId3"/>
              </a:rPr>
              <a:t>https://www.canadago4sport.com/Manipulative-Retain/Omnikin-Headers</a:t>
            </a:r>
            <a:endParaRPr lang="en-US" dirty="0"/>
          </a:p>
        </p:txBody>
      </p:sp>
      <p:pic>
        <p:nvPicPr>
          <p:cNvPr id="6" name="Online Media 5" title="Omnikin Headers">
            <a:hlinkClick r:id="" action="ppaction://media"/>
            <a:extLst>
              <a:ext uri="{FF2B5EF4-FFF2-40B4-BE49-F238E27FC236}">
                <a16:creationId xmlns:a16="http://schemas.microsoft.com/office/drawing/2014/main" id="{D51B626A-D262-40D1-ACB6-75BBDE9971D5}"/>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B365BEB8-0A93-40E4-B5E5-6E80FB9B1F7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3CD3E2C-AF61-4DFB-B4E3-8159E9545409}"/>
              </a:ext>
            </a:extLst>
          </p:cNvPr>
          <p:cNvSpPr>
            <a:spLocks noGrp="1"/>
          </p:cNvSpPr>
          <p:nvPr>
            <p:ph type="sldNum" sz="quarter" idx="12"/>
          </p:nvPr>
        </p:nvSpPr>
        <p:spPr/>
        <p:txBody>
          <a:bodyPr/>
          <a:lstStyle/>
          <a:p>
            <a:fld id="{ADE010BB-8A0A-44C6-A34B-43819450A25B}" type="slidenum">
              <a:rPr lang="en-US" smtClean="0"/>
              <a:t>29</a:t>
            </a:fld>
            <a:endParaRPr lang="en-US"/>
          </a:p>
        </p:txBody>
      </p:sp>
    </p:spTree>
    <p:extLst>
      <p:ext uri="{BB962C8B-B14F-4D97-AF65-F5344CB8AC3E}">
        <p14:creationId xmlns:p14="http://schemas.microsoft.com/office/powerpoint/2010/main" val="41178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7A23-A6B7-441B-A3B5-2393DE709638}"/>
              </a:ext>
            </a:extLst>
          </p:cNvPr>
          <p:cNvSpPr>
            <a:spLocks noGrp="1"/>
          </p:cNvSpPr>
          <p:nvPr>
            <p:ph type="title"/>
          </p:nvPr>
        </p:nvSpPr>
        <p:spPr/>
        <p:txBody>
          <a:bodyPr/>
          <a:lstStyle/>
          <a:p>
            <a:pPr algn="ctr"/>
            <a:r>
              <a:rPr lang="en-CA" b="1" dirty="0"/>
              <a:t>My Year Long Cancer Journey:</a:t>
            </a:r>
            <a:br>
              <a:rPr lang="en-CA" b="1" dirty="0"/>
            </a:br>
            <a:r>
              <a:rPr lang="en-CA" b="1" dirty="0"/>
              <a:t>Choosing Life</a:t>
            </a:r>
            <a:endParaRPr lang="en-US" b="1" dirty="0"/>
          </a:p>
        </p:txBody>
      </p:sp>
      <p:sp>
        <p:nvSpPr>
          <p:cNvPr id="3" name="Content Placeholder 2">
            <a:extLst>
              <a:ext uri="{FF2B5EF4-FFF2-40B4-BE49-F238E27FC236}">
                <a16:creationId xmlns:a16="http://schemas.microsoft.com/office/drawing/2014/main" id="{5677DF65-86A7-4FBB-906B-7D1F290D88F2}"/>
              </a:ext>
            </a:extLst>
          </p:cNvPr>
          <p:cNvSpPr>
            <a:spLocks noGrp="1"/>
          </p:cNvSpPr>
          <p:nvPr>
            <p:ph idx="1"/>
          </p:nvPr>
        </p:nvSpPr>
        <p:spPr/>
        <p:txBody>
          <a:bodyPr>
            <a:normAutofit lnSpcReduction="10000"/>
          </a:bodyPr>
          <a:lstStyle/>
          <a:p>
            <a:r>
              <a:rPr lang="en-CA" dirty="0"/>
              <a:t>Summary</a:t>
            </a:r>
          </a:p>
          <a:p>
            <a:endParaRPr lang="en-CA" dirty="0"/>
          </a:p>
          <a:p>
            <a:endParaRPr lang="en-CA" dirty="0"/>
          </a:p>
          <a:p>
            <a:endParaRPr lang="en-CA" dirty="0"/>
          </a:p>
          <a:p>
            <a:endParaRPr lang="en-CA" dirty="0"/>
          </a:p>
          <a:p>
            <a:endParaRPr lang="en-CA" dirty="0"/>
          </a:p>
          <a:p>
            <a:endParaRPr lang="en-CA" dirty="0"/>
          </a:p>
          <a:p>
            <a:endParaRPr lang="en-CA" dirty="0"/>
          </a:p>
          <a:p>
            <a:r>
              <a:rPr lang="en-CA" dirty="0"/>
              <a:t>https://www.caringbridge.org/visit/drjohnbyl</a:t>
            </a:r>
          </a:p>
          <a:p>
            <a:endParaRPr lang="en-US" dirty="0"/>
          </a:p>
        </p:txBody>
      </p:sp>
      <p:sp>
        <p:nvSpPr>
          <p:cNvPr id="4" name="Footer Placeholder 3">
            <a:extLst>
              <a:ext uri="{FF2B5EF4-FFF2-40B4-BE49-F238E27FC236}">
                <a16:creationId xmlns:a16="http://schemas.microsoft.com/office/drawing/2014/main" id="{EA48EFCC-18D1-487C-A4F8-7EEBC59F63B0}"/>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63CB257-5285-48DE-B4E1-FBA72DDE1F6B}"/>
              </a:ext>
            </a:extLst>
          </p:cNvPr>
          <p:cNvSpPr>
            <a:spLocks noGrp="1"/>
          </p:cNvSpPr>
          <p:nvPr>
            <p:ph type="sldNum" sz="quarter" idx="12"/>
          </p:nvPr>
        </p:nvSpPr>
        <p:spPr/>
        <p:txBody>
          <a:bodyPr/>
          <a:lstStyle/>
          <a:p>
            <a:fld id="{ADE010BB-8A0A-44C6-A34B-43819450A25B}" type="slidenum">
              <a:rPr lang="en-US" smtClean="0"/>
              <a:t>3</a:t>
            </a:fld>
            <a:endParaRPr lang="en-US"/>
          </a:p>
        </p:txBody>
      </p:sp>
      <p:pic>
        <p:nvPicPr>
          <p:cNvPr id="6" name="Online Media 5" title="John in Hospital (August 2020)">
            <a:hlinkClick r:id="" action="ppaction://media"/>
            <a:extLst>
              <a:ext uri="{FF2B5EF4-FFF2-40B4-BE49-F238E27FC236}">
                <a16:creationId xmlns:a16="http://schemas.microsoft.com/office/drawing/2014/main" id="{BAC776E5-D51F-4378-A8E8-01DCC77E8A3E}"/>
              </a:ext>
            </a:extLst>
          </p:cNvPr>
          <p:cNvPicPr>
            <a:picLocks noRot="1" noChangeAspect="1"/>
          </p:cNvPicPr>
          <p:nvPr>
            <a:videoFile r:link="rId1"/>
          </p:nvPr>
        </p:nvPicPr>
        <p:blipFill>
          <a:blip r:embed="rId3"/>
          <a:stretch>
            <a:fillRect/>
          </a:stretch>
        </p:blipFill>
        <p:spPr>
          <a:xfrm>
            <a:off x="4837428" y="1931273"/>
            <a:ext cx="5624110" cy="3177622"/>
          </a:xfrm>
          <a:prstGeom prst="rect">
            <a:avLst/>
          </a:prstGeom>
        </p:spPr>
      </p:pic>
    </p:spTree>
    <p:extLst>
      <p:ext uri="{BB962C8B-B14F-4D97-AF65-F5344CB8AC3E}">
        <p14:creationId xmlns:p14="http://schemas.microsoft.com/office/powerpoint/2010/main" val="31295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F0BC-0279-4035-88CD-28842F472156}"/>
              </a:ext>
            </a:extLst>
          </p:cNvPr>
          <p:cNvSpPr>
            <a:spLocks noGrp="1"/>
          </p:cNvSpPr>
          <p:nvPr>
            <p:ph type="title"/>
          </p:nvPr>
        </p:nvSpPr>
        <p:spPr/>
        <p:txBody>
          <a:bodyPr>
            <a:normAutofit/>
          </a:bodyPr>
          <a:lstStyle/>
          <a:p>
            <a:pPr algn="ctr"/>
            <a:r>
              <a:rPr lang="en-CA" b="1" dirty="0"/>
              <a:t>Knee Balance with Hand Clap</a:t>
            </a:r>
            <a:br>
              <a:rPr lang="en-CA" dirty="0"/>
            </a:br>
            <a:r>
              <a:rPr lang="en-CA" sz="2200" dirty="0">
                <a:hlinkClick r:id="rId3"/>
              </a:rPr>
              <a:t>https://www.canadago4sport.com/Manipulative-Retain/Omnikin-Two-Knee-Balance-With-Hand-Clap</a:t>
            </a:r>
            <a:endParaRPr lang="en-US" dirty="0"/>
          </a:p>
        </p:txBody>
      </p:sp>
      <p:pic>
        <p:nvPicPr>
          <p:cNvPr id="6" name="Online Media 5" title="Omnikin Two Knee Balance and Hand Clap">
            <a:hlinkClick r:id="" action="ppaction://media"/>
            <a:extLst>
              <a:ext uri="{FF2B5EF4-FFF2-40B4-BE49-F238E27FC236}">
                <a16:creationId xmlns:a16="http://schemas.microsoft.com/office/drawing/2014/main" id="{816A9D3B-BC75-45C9-B2A0-090EF785BF89}"/>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4DD5FE1B-CFB2-498C-8A35-23507E06864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A42652B-377B-4209-AD80-9C543733AABC}"/>
              </a:ext>
            </a:extLst>
          </p:cNvPr>
          <p:cNvSpPr>
            <a:spLocks noGrp="1"/>
          </p:cNvSpPr>
          <p:nvPr>
            <p:ph type="sldNum" sz="quarter" idx="12"/>
          </p:nvPr>
        </p:nvSpPr>
        <p:spPr/>
        <p:txBody>
          <a:bodyPr/>
          <a:lstStyle/>
          <a:p>
            <a:fld id="{ADE010BB-8A0A-44C6-A34B-43819450A25B}" type="slidenum">
              <a:rPr lang="en-US" smtClean="0"/>
              <a:t>30</a:t>
            </a:fld>
            <a:endParaRPr lang="en-US"/>
          </a:p>
        </p:txBody>
      </p:sp>
    </p:spTree>
    <p:extLst>
      <p:ext uri="{BB962C8B-B14F-4D97-AF65-F5344CB8AC3E}">
        <p14:creationId xmlns:p14="http://schemas.microsoft.com/office/powerpoint/2010/main" val="214008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79A7-29E4-46B2-A7CA-C9EA78D96D92}"/>
              </a:ext>
            </a:extLst>
          </p:cNvPr>
          <p:cNvSpPr>
            <a:spLocks noGrp="1"/>
          </p:cNvSpPr>
          <p:nvPr>
            <p:ph type="title"/>
          </p:nvPr>
        </p:nvSpPr>
        <p:spPr/>
        <p:txBody>
          <a:bodyPr/>
          <a:lstStyle/>
          <a:p>
            <a:pPr algn="ctr"/>
            <a:r>
              <a:rPr lang="en-CA" b="1" dirty="0"/>
              <a:t>Manipulative-Receive</a:t>
            </a:r>
            <a:endParaRPr lang="en-US" b="1" dirty="0"/>
          </a:p>
        </p:txBody>
      </p:sp>
      <p:sp>
        <p:nvSpPr>
          <p:cNvPr id="3" name="Content Placeholder 2">
            <a:extLst>
              <a:ext uri="{FF2B5EF4-FFF2-40B4-BE49-F238E27FC236}">
                <a16:creationId xmlns:a16="http://schemas.microsoft.com/office/drawing/2014/main" id="{4D8D46EB-8CAC-4A14-A016-C77D101901C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05EBF74-18C4-4994-BDC5-6502289286A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4049066-32D3-43DD-97F2-DBA8372CD080}"/>
              </a:ext>
            </a:extLst>
          </p:cNvPr>
          <p:cNvSpPr>
            <a:spLocks noGrp="1"/>
          </p:cNvSpPr>
          <p:nvPr>
            <p:ph type="sldNum" sz="quarter" idx="12"/>
          </p:nvPr>
        </p:nvSpPr>
        <p:spPr/>
        <p:txBody>
          <a:bodyPr/>
          <a:lstStyle/>
          <a:p>
            <a:fld id="{ADE010BB-8A0A-44C6-A34B-43819450A25B}" type="slidenum">
              <a:rPr lang="en-US" smtClean="0"/>
              <a:t>31</a:t>
            </a:fld>
            <a:endParaRPr lang="en-US"/>
          </a:p>
        </p:txBody>
      </p:sp>
    </p:spTree>
    <p:extLst>
      <p:ext uri="{BB962C8B-B14F-4D97-AF65-F5344CB8AC3E}">
        <p14:creationId xmlns:p14="http://schemas.microsoft.com/office/powerpoint/2010/main" val="1452425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422E-2F6E-4E59-8AB6-2C4DC7838427}"/>
              </a:ext>
            </a:extLst>
          </p:cNvPr>
          <p:cNvSpPr>
            <a:spLocks noGrp="1"/>
          </p:cNvSpPr>
          <p:nvPr>
            <p:ph type="title"/>
          </p:nvPr>
        </p:nvSpPr>
        <p:spPr/>
        <p:txBody>
          <a:bodyPr>
            <a:normAutofit fontScale="90000"/>
          </a:bodyPr>
          <a:lstStyle/>
          <a:p>
            <a:pPr algn="ctr"/>
            <a:br>
              <a:rPr lang="en-US" dirty="0">
                <a:hlinkClick r:id="rId3"/>
              </a:rPr>
            </a:br>
            <a:r>
              <a:rPr lang="en-CA" b="1" dirty="0" err="1"/>
              <a:t>Qwick</a:t>
            </a:r>
            <a:r>
              <a:rPr lang="en-CA" b="1" dirty="0"/>
              <a:t> Catch</a:t>
            </a:r>
            <a:br>
              <a:rPr lang="en-US" dirty="0">
                <a:hlinkClick r:id="rId3"/>
              </a:rPr>
            </a:br>
            <a:r>
              <a:rPr lang="en-US" sz="2200" dirty="0">
                <a:hlinkClick r:id="rId3"/>
              </a:rPr>
              <a:t>https://www.canadago4sport.com/Manipulative-Receive/Qwick-Catch</a:t>
            </a:r>
            <a:br>
              <a:rPr lang="en-US" dirty="0"/>
            </a:br>
            <a:endParaRPr lang="en-US" dirty="0"/>
          </a:p>
        </p:txBody>
      </p:sp>
      <p:pic>
        <p:nvPicPr>
          <p:cNvPr id="6" name="Online Media 5" title="Velcro Gloves help with catching">
            <a:hlinkClick r:id="" action="ppaction://media"/>
            <a:extLst>
              <a:ext uri="{FF2B5EF4-FFF2-40B4-BE49-F238E27FC236}">
                <a16:creationId xmlns:a16="http://schemas.microsoft.com/office/drawing/2014/main" id="{601B4739-C831-48A0-ABEF-1CBD605CBD1C}"/>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CAE877EE-EDE4-4DA4-8170-FD3CF6A7C4C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EC4652B-CC43-4326-B0F4-E59742B22380}"/>
              </a:ext>
            </a:extLst>
          </p:cNvPr>
          <p:cNvSpPr>
            <a:spLocks noGrp="1"/>
          </p:cNvSpPr>
          <p:nvPr>
            <p:ph type="sldNum" sz="quarter" idx="12"/>
          </p:nvPr>
        </p:nvSpPr>
        <p:spPr/>
        <p:txBody>
          <a:bodyPr/>
          <a:lstStyle/>
          <a:p>
            <a:fld id="{ADE010BB-8A0A-44C6-A34B-43819450A25B}" type="slidenum">
              <a:rPr lang="en-US" smtClean="0"/>
              <a:t>32</a:t>
            </a:fld>
            <a:endParaRPr lang="en-US"/>
          </a:p>
        </p:txBody>
      </p:sp>
    </p:spTree>
    <p:extLst>
      <p:ext uri="{BB962C8B-B14F-4D97-AF65-F5344CB8AC3E}">
        <p14:creationId xmlns:p14="http://schemas.microsoft.com/office/powerpoint/2010/main" val="18655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30A3-EE8A-43C5-A577-9E09727B7A75}"/>
              </a:ext>
            </a:extLst>
          </p:cNvPr>
          <p:cNvSpPr>
            <a:spLocks noGrp="1"/>
          </p:cNvSpPr>
          <p:nvPr>
            <p:ph type="title"/>
          </p:nvPr>
        </p:nvSpPr>
        <p:spPr/>
        <p:txBody>
          <a:bodyPr>
            <a:normAutofit fontScale="90000"/>
          </a:bodyPr>
          <a:lstStyle/>
          <a:p>
            <a:pPr algn="ctr"/>
            <a:r>
              <a:rPr lang="en-US" sz="4000" b="1" u="none" strike="noStrike" dirty="0">
                <a:effectLst/>
                <a:latin typeface="Calibri" panose="020F0502020204030204" pitchFamily="34" charset="0"/>
                <a:ea typeface="Times New Roman" panose="02020603050405020304" pitchFamily="18" charset="0"/>
                <a:cs typeface="Calibri" panose="020F0502020204030204" pitchFamily="34" charset="0"/>
              </a:rPr>
              <a:t>Manipulative Receive</a:t>
            </a:r>
            <a:br>
              <a:rPr lang="en-US" sz="4000" b="1" u="none" strike="noStrike" dirty="0">
                <a:effectLst/>
                <a:latin typeface="Calibri" panose="020F0502020204030204" pitchFamily="34" charset="0"/>
                <a:ea typeface="Times New Roman" panose="02020603050405020304" pitchFamily="18" charset="0"/>
                <a:cs typeface="Calibri" panose="020F0502020204030204" pitchFamily="34" charset="0"/>
              </a:rPr>
            </a:br>
            <a:r>
              <a:rPr lang="en-US" sz="4000" b="1" u="none" strike="noStrike" dirty="0">
                <a:effectLst/>
                <a:latin typeface="Calibri" panose="020F0502020204030204" pitchFamily="34" charset="0"/>
                <a:ea typeface="Times New Roman" panose="02020603050405020304" pitchFamily="18" charset="0"/>
                <a:cs typeface="Calibri" panose="020F0502020204030204" pitchFamily="34" charset="0"/>
              </a:rPr>
              <a:t>Circus Catches [with partner or tossed to self] </a:t>
            </a:r>
            <a:br>
              <a:rPr lang="en-US" sz="3200" u="none" strike="noStrike"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https://www.canadago4sport.com/Stability-Ball1/Circus-Catches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Circus Catches">
            <a:hlinkClick r:id="" action="ppaction://media"/>
            <a:extLst>
              <a:ext uri="{FF2B5EF4-FFF2-40B4-BE49-F238E27FC236}">
                <a16:creationId xmlns:a16="http://schemas.microsoft.com/office/drawing/2014/main" id="{9BA27BD3-2B2C-45B4-8468-CCD5FD1D167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BC87F6A1-5AE3-46BC-B5BC-089E4882E36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B76567A-FC8F-4AF9-B7E5-9D91962F0787}"/>
              </a:ext>
            </a:extLst>
          </p:cNvPr>
          <p:cNvSpPr>
            <a:spLocks noGrp="1"/>
          </p:cNvSpPr>
          <p:nvPr>
            <p:ph type="sldNum" sz="quarter" idx="12"/>
          </p:nvPr>
        </p:nvSpPr>
        <p:spPr/>
        <p:txBody>
          <a:bodyPr/>
          <a:lstStyle/>
          <a:p>
            <a:fld id="{ADE010BB-8A0A-44C6-A34B-43819450A25B}" type="slidenum">
              <a:rPr lang="en-US" smtClean="0"/>
              <a:t>33</a:t>
            </a:fld>
            <a:endParaRPr lang="en-US"/>
          </a:p>
        </p:txBody>
      </p:sp>
    </p:spTree>
    <p:extLst>
      <p:ext uri="{BB962C8B-B14F-4D97-AF65-F5344CB8AC3E}">
        <p14:creationId xmlns:p14="http://schemas.microsoft.com/office/powerpoint/2010/main" val="359671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D043-E201-4589-A6C8-585780F195D2}"/>
              </a:ext>
            </a:extLst>
          </p:cNvPr>
          <p:cNvSpPr>
            <a:spLocks noGrp="1"/>
          </p:cNvSpPr>
          <p:nvPr>
            <p:ph type="title"/>
          </p:nvPr>
        </p:nvSpPr>
        <p:spPr/>
        <p:txBody>
          <a:bodyPr>
            <a:normAutofit/>
          </a:bodyPr>
          <a:lstStyle/>
          <a:p>
            <a:pPr algn="ctr"/>
            <a:r>
              <a:rPr lang="en-CA" b="1" dirty="0"/>
              <a:t>Long Throw Count</a:t>
            </a:r>
            <a:br>
              <a:rPr lang="en-CA" dirty="0"/>
            </a:br>
            <a:r>
              <a:rPr lang="en-CA" sz="2200" dirty="0">
                <a:hlinkClick r:id="rId3"/>
              </a:rPr>
              <a:t>https://www.canadago4sport.com/Manipulative-Receive/Long-Throw-Count</a:t>
            </a:r>
            <a:endParaRPr lang="en-US" dirty="0"/>
          </a:p>
        </p:txBody>
      </p:sp>
      <p:pic>
        <p:nvPicPr>
          <p:cNvPr id="6" name="Online Media 5" title="Long Throw Count">
            <a:hlinkClick r:id="" action="ppaction://media"/>
            <a:extLst>
              <a:ext uri="{FF2B5EF4-FFF2-40B4-BE49-F238E27FC236}">
                <a16:creationId xmlns:a16="http://schemas.microsoft.com/office/drawing/2014/main" id="{B9CD4373-9C52-4151-8325-D1129687CBD8}"/>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8F2DCE67-7A0E-4578-8666-F6F4D717AF8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0C8A7E8-7BA3-41EE-924A-2A091D814BAE}"/>
              </a:ext>
            </a:extLst>
          </p:cNvPr>
          <p:cNvSpPr>
            <a:spLocks noGrp="1"/>
          </p:cNvSpPr>
          <p:nvPr>
            <p:ph type="sldNum" sz="quarter" idx="12"/>
          </p:nvPr>
        </p:nvSpPr>
        <p:spPr/>
        <p:txBody>
          <a:bodyPr/>
          <a:lstStyle/>
          <a:p>
            <a:fld id="{ADE010BB-8A0A-44C6-A34B-43819450A25B}" type="slidenum">
              <a:rPr lang="en-US" smtClean="0"/>
              <a:t>34</a:t>
            </a:fld>
            <a:endParaRPr lang="en-US"/>
          </a:p>
        </p:txBody>
      </p:sp>
    </p:spTree>
    <p:extLst>
      <p:ext uri="{BB962C8B-B14F-4D97-AF65-F5344CB8AC3E}">
        <p14:creationId xmlns:p14="http://schemas.microsoft.com/office/powerpoint/2010/main" val="17006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F70A-AF60-455D-B65C-2FEFA9EDE040}"/>
              </a:ext>
            </a:extLst>
          </p:cNvPr>
          <p:cNvSpPr>
            <a:spLocks noGrp="1"/>
          </p:cNvSpPr>
          <p:nvPr>
            <p:ph type="title"/>
          </p:nvPr>
        </p:nvSpPr>
        <p:spPr>
          <a:xfrm>
            <a:off x="838200" y="365125"/>
            <a:ext cx="10515600" cy="1799577"/>
          </a:xfrm>
        </p:spPr>
        <p:txBody>
          <a:bodyPr>
            <a:normAutofit fontScale="90000"/>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Kaboom: </a:t>
            </a:r>
            <a:br>
              <a:rPr lang="en-US" b="1" i="1" dirty="0">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use a larger ball (basketball or soccer ball) </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and a smaller ball (tennis) or bean bag </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[do solo or </a:t>
            </a:r>
            <a:r>
              <a:rPr lang="en-US" b="1" i="1" dirty="0">
                <a:latin typeface="Calibri" panose="020F0502020204030204" pitchFamily="34" charset="0"/>
                <a:ea typeface="Calibri" panose="020F0502020204030204" pitchFamily="34" charset="0"/>
                <a:cs typeface="Times New Roman" panose="02020603050405020304" pitchFamily="18" charset="0"/>
              </a:rPr>
              <a:t>with safe partner</a:t>
            </a:r>
            <a:r>
              <a:rPr lang="en-US" b="1" i="1" dirty="0">
                <a:effectLst/>
                <a:latin typeface="Calibri" panose="020F0502020204030204" pitchFamily="34" charset="0"/>
                <a:ea typeface="Calibri" panose="020F0502020204030204" pitchFamily="34" charset="0"/>
                <a:cs typeface="Times New Roman" panose="02020603050405020304" pitchFamily="18" charset="0"/>
              </a:rPr>
              <a:t>]</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https://www.canadago4sport.com/Manipulative-Receive/Kaboom</a:t>
            </a:r>
            <a:endParaRPr lang="en-US" sz="2000" dirty="0"/>
          </a:p>
        </p:txBody>
      </p:sp>
      <p:pic>
        <p:nvPicPr>
          <p:cNvPr id="6" name="Online Media 5" title="KaBoom">
            <a:hlinkClick r:id="" action="ppaction://media"/>
            <a:extLst>
              <a:ext uri="{FF2B5EF4-FFF2-40B4-BE49-F238E27FC236}">
                <a16:creationId xmlns:a16="http://schemas.microsoft.com/office/drawing/2014/main" id="{7D52DF39-0329-4B7D-A2D5-DF298F24BB1E}"/>
              </a:ext>
            </a:extLst>
          </p:cNvPr>
          <p:cNvPicPr>
            <a:picLocks noGrp="1" noRot="1" noChangeAspect="1"/>
          </p:cNvPicPr>
          <p:nvPr>
            <p:ph idx="1"/>
            <a:videoFile r:link="rId1"/>
          </p:nvPr>
        </p:nvPicPr>
        <p:blipFill>
          <a:blip r:embed="rId4"/>
          <a:stretch>
            <a:fillRect/>
          </a:stretch>
        </p:blipFill>
        <p:spPr>
          <a:xfrm>
            <a:off x="2810669" y="2660650"/>
            <a:ext cx="6570662" cy="3695700"/>
          </a:xfrm>
          <a:prstGeom prst="rect">
            <a:avLst/>
          </a:prstGeom>
        </p:spPr>
      </p:pic>
      <p:sp>
        <p:nvSpPr>
          <p:cNvPr id="4" name="Footer Placeholder 3">
            <a:extLst>
              <a:ext uri="{FF2B5EF4-FFF2-40B4-BE49-F238E27FC236}">
                <a16:creationId xmlns:a16="http://schemas.microsoft.com/office/drawing/2014/main" id="{A4D334F5-27FB-4C65-8D1D-25612A7E86F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30B354E-AA8E-4355-924E-1D4AE0EBDE93}"/>
              </a:ext>
            </a:extLst>
          </p:cNvPr>
          <p:cNvSpPr>
            <a:spLocks noGrp="1"/>
          </p:cNvSpPr>
          <p:nvPr>
            <p:ph type="sldNum" sz="quarter" idx="12"/>
          </p:nvPr>
        </p:nvSpPr>
        <p:spPr/>
        <p:txBody>
          <a:bodyPr/>
          <a:lstStyle/>
          <a:p>
            <a:fld id="{ADE010BB-8A0A-44C6-A34B-43819450A25B}" type="slidenum">
              <a:rPr lang="en-US" smtClean="0"/>
              <a:t>35</a:t>
            </a:fld>
            <a:endParaRPr lang="en-US"/>
          </a:p>
        </p:txBody>
      </p:sp>
    </p:spTree>
    <p:extLst>
      <p:ext uri="{BB962C8B-B14F-4D97-AF65-F5344CB8AC3E}">
        <p14:creationId xmlns:p14="http://schemas.microsoft.com/office/powerpoint/2010/main" val="19901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0B76-9C7A-42A3-9532-A524C2DE14C9}"/>
              </a:ext>
            </a:extLst>
          </p:cNvPr>
          <p:cNvSpPr>
            <a:spLocks noGrp="1"/>
          </p:cNvSpPr>
          <p:nvPr>
            <p:ph type="title"/>
          </p:nvPr>
        </p:nvSpPr>
        <p:spPr/>
        <p:txBody>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Wobbly Balloon [at home] </a:t>
            </a: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r>
              <a:rPr lang="en-US" sz="1800" b="1"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https://www.canadago4sport.com/Manipulative-Receive/Woobly-Balloon</a:t>
            </a:r>
            <a:endParaRPr lang="en-US" b="1" i="1" dirty="0"/>
          </a:p>
        </p:txBody>
      </p:sp>
      <p:pic>
        <p:nvPicPr>
          <p:cNvPr id="6" name="Online Media 5" title="Wobbly Balloon">
            <a:hlinkClick r:id="" action="ppaction://media"/>
            <a:extLst>
              <a:ext uri="{FF2B5EF4-FFF2-40B4-BE49-F238E27FC236}">
                <a16:creationId xmlns:a16="http://schemas.microsoft.com/office/drawing/2014/main" id="{DA0A496A-C834-4EF9-BF3E-79FF8738FE81}"/>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6AEAB3BA-BC1F-4C72-A61F-328946DB921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386393E-5785-48DA-AF6C-9EDB945ECD3B}"/>
              </a:ext>
            </a:extLst>
          </p:cNvPr>
          <p:cNvSpPr>
            <a:spLocks noGrp="1"/>
          </p:cNvSpPr>
          <p:nvPr>
            <p:ph type="sldNum" sz="quarter" idx="12"/>
          </p:nvPr>
        </p:nvSpPr>
        <p:spPr/>
        <p:txBody>
          <a:bodyPr/>
          <a:lstStyle/>
          <a:p>
            <a:fld id="{ADE010BB-8A0A-44C6-A34B-43819450A25B}" type="slidenum">
              <a:rPr lang="en-US" smtClean="0"/>
              <a:t>36</a:t>
            </a:fld>
            <a:endParaRPr lang="en-US"/>
          </a:p>
        </p:txBody>
      </p:sp>
    </p:spTree>
    <p:extLst>
      <p:ext uri="{BB962C8B-B14F-4D97-AF65-F5344CB8AC3E}">
        <p14:creationId xmlns:p14="http://schemas.microsoft.com/office/powerpoint/2010/main" val="17000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5C04-FE6A-495C-9D6E-5A5091DFE642}"/>
              </a:ext>
            </a:extLst>
          </p:cNvPr>
          <p:cNvSpPr>
            <a:spLocks noGrp="1"/>
          </p:cNvSpPr>
          <p:nvPr>
            <p:ph type="title"/>
          </p:nvPr>
        </p:nvSpPr>
        <p:spPr/>
        <p:txBody>
          <a:bodyPr>
            <a:normAutofit/>
          </a:bodyPr>
          <a:lstStyle/>
          <a:p>
            <a:pPr algn="ctr"/>
            <a:r>
              <a:rPr lang="en-CA" b="1" dirty="0"/>
              <a:t>Reaction Ball Catch</a:t>
            </a:r>
            <a:br>
              <a:rPr lang="en-CA" dirty="0"/>
            </a:br>
            <a:r>
              <a:rPr lang="en-CA" sz="2200" dirty="0">
                <a:hlinkClick r:id="rId3"/>
              </a:rPr>
              <a:t>https://www.canadago4sport.com/Manipulative-Receive/Reaction-Ball</a:t>
            </a:r>
            <a:endParaRPr lang="en-US" dirty="0"/>
          </a:p>
        </p:txBody>
      </p:sp>
      <p:pic>
        <p:nvPicPr>
          <p:cNvPr id="6" name="Online Media 5" title="Reaction ball drops to bounces">
            <a:hlinkClick r:id="" action="ppaction://media"/>
            <a:extLst>
              <a:ext uri="{FF2B5EF4-FFF2-40B4-BE49-F238E27FC236}">
                <a16:creationId xmlns:a16="http://schemas.microsoft.com/office/drawing/2014/main" id="{97CCD1F1-19E1-400A-8AA4-56F0AB63E270}"/>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0EF4AB44-AC7A-44B0-8B25-E91AD7D3573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BA5F75A-9FEF-4FF7-B306-159CBEF5151F}"/>
              </a:ext>
            </a:extLst>
          </p:cNvPr>
          <p:cNvSpPr>
            <a:spLocks noGrp="1"/>
          </p:cNvSpPr>
          <p:nvPr>
            <p:ph type="sldNum" sz="quarter" idx="12"/>
          </p:nvPr>
        </p:nvSpPr>
        <p:spPr/>
        <p:txBody>
          <a:bodyPr/>
          <a:lstStyle/>
          <a:p>
            <a:fld id="{ADE010BB-8A0A-44C6-A34B-43819450A25B}" type="slidenum">
              <a:rPr lang="en-US" smtClean="0"/>
              <a:t>37</a:t>
            </a:fld>
            <a:endParaRPr lang="en-US"/>
          </a:p>
        </p:txBody>
      </p:sp>
    </p:spTree>
    <p:extLst>
      <p:ext uri="{BB962C8B-B14F-4D97-AF65-F5344CB8AC3E}">
        <p14:creationId xmlns:p14="http://schemas.microsoft.com/office/powerpoint/2010/main" val="232155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8188-FFF6-44F4-9562-874FEE03B8FF}"/>
              </a:ext>
            </a:extLst>
          </p:cNvPr>
          <p:cNvSpPr>
            <a:spLocks noGrp="1"/>
          </p:cNvSpPr>
          <p:nvPr>
            <p:ph type="title"/>
          </p:nvPr>
        </p:nvSpPr>
        <p:spPr/>
        <p:txBody>
          <a:bodyPr>
            <a:normAutofit/>
          </a:bodyPr>
          <a:lstStyle/>
          <a:p>
            <a:pPr algn="ctr"/>
            <a:r>
              <a:rPr lang="en-CA" b="1" dirty="0"/>
              <a:t>Back-to-Back Catches</a:t>
            </a:r>
            <a:br>
              <a:rPr lang="en-CA" dirty="0"/>
            </a:br>
            <a:r>
              <a:rPr lang="en-CA" sz="2200" dirty="0">
                <a:hlinkClick r:id="rId3"/>
              </a:rPr>
              <a:t>https://www.canadago4sport.com/Manipulative-Receive/Back-to-Back-Catch</a:t>
            </a:r>
            <a:endParaRPr lang="en-US" dirty="0"/>
          </a:p>
        </p:txBody>
      </p:sp>
      <p:pic>
        <p:nvPicPr>
          <p:cNvPr id="6" name="Online Media 5" title="Back to Back Overhead Pass and Catch">
            <a:hlinkClick r:id="" action="ppaction://media"/>
            <a:extLst>
              <a:ext uri="{FF2B5EF4-FFF2-40B4-BE49-F238E27FC236}">
                <a16:creationId xmlns:a16="http://schemas.microsoft.com/office/drawing/2014/main" id="{F55C61E4-F69B-4CB7-B6BA-3A707884FCD5}"/>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2946146D-4DE9-4403-A92A-C418A09AE6B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7A6F5DA-B28F-467B-8A74-C0A27B8F6764}"/>
              </a:ext>
            </a:extLst>
          </p:cNvPr>
          <p:cNvSpPr>
            <a:spLocks noGrp="1"/>
          </p:cNvSpPr>
          <p:nvPr>
            <p:ph type="sldNum" sz="quarter" idx="12"/>
          </p:nvPr>
        </p:nvSpPr>
        <p:spPr/>
        <p:txBody>
          <a:bodyPr/>
          <a:lstStyle/>
          <a:p>
            <a:fld id="{ADE010BB-8A0A-44C6-A34B-43819450A25B}" type="slidenum">
              <a:rPr lang="en-US" smtClean="0"/>
              <a:t>38</a:t>
            </a:fld>
            <a:endParaRPr lang="en-US"/>
          </a:p>
        </p:txBody>
      </p:sp>
    </p:spTree>
    <p:extLst>
      <p:ext uri="{BB962C8B-B14F-4D97-AF65-F5344CB8AC3E}">
        <p14:creationId xmlns:p14="http://schemas.microsoft.com/office/powerpoint/2010/main" val="2427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4D81-8A89-459C-B31A-25D6FFD2D4F0}"/>
              </a:ext>
            </a:extLst>
          </p:cNvPr>
          <p:cNvSpPr>
            <a:spLocks noGrp="1"/>
          </p:cNvSpPr>
          <p:nvPr>
            <p:ph type="title"/>
          </p:nvPr>
        </p:nvSpPr>
        <p:spPr/>
        <p:txBody>
          <a:bodyPr/>
          <a:lstStyle/>
          <a:p>
            <a:pPr algn="ctr"/>
            <a:r>
              <a:rPr lang="en-CA" b="1" dirty="0"/>
              <a:t>Manipulative-Send</a:t>
            </a:r>
            <a:endParaRPr lang="en-US" b="1" dirty="0"/>
          </a:p>
        </p:txBody>
      </p:sp>
      <p:sp>
        <p:nvSpPr>
          <p:cNvPr id="3" name="Content Placeholder 2">
            <a:extLst>
              <a:ext uri="{FF2B5EF4-FFF2-40B4-BE49-F238E27FC236}">
                <a16:creationId xmlns:a16="http://schemas.microsoft.com/office/drawing/2014/main" id="{E3E62CF6-67C8-4C16-81CE-7D7FF538878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1F7B1EF-0317-4C96-9AAA-3C75C29043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3FFDAA8-AD11-43FC-B85F-E2FB63129DF8}"/>
              </a:ext>
            </a:extLst>
          </p:cNvPr>
          <p:cNvSpPr>
            <a:spLocks noGrp="1"/>
          </p:cNvSpPr>
          <p:nvPr>
            <p:ph type="sldNum" sz="quarter" idx="12"/>
          </p:nvPr>
        </p:nvSpPr>
        <p:spPr/>
        <p:txBody>
          <a:bodyPr/>
          <a:lstStyle/>
          <a:p>
            <a:fld id="{ADE010BB-8A0A-44C6-A34B-43819450A25B}" type="slidenum">
              <a:rPr lang="en-US" smtClean="0"/>
              <a:t>39</a:t>
            </a:fld>
            <a:endParaRPr lang="en-US"/>
          </a:p>
        </p:txBody>
      </p:sp>
    </p:spTree>
    <p:extLst>
      <p:ext uri="{BB962C8B-B14F-4D97-AF65-F5344CB8AC3E}">
        <p14:creationId xmlns:p14="http://schemas.microsoft.com/office/powerpoint/2010/main" val="116214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84E4-F11B-4C71-9B66-13D56AA592EB}"/>
              </a:ext>
            </a:extLst>
          </p:cNvPr>
          <p:cNvSpPr>
            <a:spLocks noGrp="1"/>
          </p:cNvSpPr>
          <p:nvPr>
            <p:ph type="title"/>
          </p:nvPr>
        </p:nvSpPr>
        <p:spPr/>
        <p:txBody>
          <a:bodyPr/>
          <a:lstStyle/>
          <a:p>
            <a:pPr algn="ctr"/>
            <a:r>
              <a:rPr lang="en-CA" b="1" dirty="0"/>
              <a:t>Physical Literacy Skills</a:t>
            </a:r>
            <a:endParaRPr lang="en-US" b="1" dirty="0"/>
          </a:p>
        </p:txBody>
      </p:sp>
      <p:sp>
        <p:nvSpPr>
          <p:cNvPr id="3" name="Content Placeholder 2">
            <a:extLst>
              <a:ext uri="{FF2B5EF4-FFF2-40B4-BE49-F238E27FC236}">
                <a16:creationId xmlns:a16="http://schemas.microsoft.com/office/drawing/2014/main" id="{08A69FC3-5E9E-4472-B133-AFA6DB863C32}"/>
              </a:ext>
            </a:extLst>
          </p:cNvPr>
          <p:cNvSpPr>
            <a:spLocks noGrp="1"/>
          </p:cNvSpPr>
          <p:nvPr>
            <p:ph idx="1"/>
          </p:nvPr>
        </p:nvSpPr>
        <p:spPr/>
        <p:txBody>
          <a:bodyPr/>
          <a:lstStyle/>
          <a:p>
            <a:r>
              <a:rPr lang="en-CA" b="0" i="1" dirty="0">
                <a:solidFill>
                  <a:srgbClr val="5A5B5D"/>
                </a:solidFill>
                <a:effectLst/>
                <a:latin typeface="Lato"/>
              </a:rPr>
              <a:t>"Physical literacy is the motivation, confidence, physical competence, knowledge, and understanding to value and take responsibility for engagement in physical activities for life."</a:t>
            </a:r>
            <a:br>
              <a:rPr lang="en-CA" dirty="0"/>
            </a:br>
            <a:r>
              <a:rPr lang="en-CA" b="0" i="0" dirty="0">
                <a:solidFill>
                  <a:srgbClr val="5A5B5D"/>
                </a:solidFill>
                <a:effectLst/>
                <a:latin typeface="Lato"/>
              </a:rPr>
              <a:t>- The International Physical Literacy Association, May 2014</a:t>
            </a:r>
            <a:endParaRPr lang="en-US" dirty="0"/>
          </a:p>
        </p:txBody>
      </p:sp>
      <p:sp>
        <p:nvSpPr>
          <p:cNvPr id="4" name="Footer Placeholder 3">
            <a:extLst>
              <a:ext uri="{FF2B5EF4-FFF2-40B4-BE49-F238E27FC236}">
                <a16:creationId xmlns:a16="http://schemas.microsoft.com/office/drawing/2014/main" id="{BB1A888E-C432-4F53-899B-7DD8C3DF15B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67A6797-6174-4345-BA3C-4CA4578AFC0C}"/>
              </a:ext>
            </a:extLst>
          </p:cNvPr>
          <p:cNvSpPr>
            <a:spLocks noGrp="1"/>
          </p:cNvSpPr>
          <p:nvPr>
            <p:ph type="sldNum" sz="quarter" idx="12"/>
          </p:nvPr>
        </p:nvSpPr>
        <p:spPr/>
        <p:txBody>
          <a:bodyPr/>
          <a:lstStyle/>
          <a:p>
            <a:fld id="{ADE010BB-8A0A-44C6-A34B-43819450A25B}" type="slidenum">
              <a:rPr lang="en-US" smtClean="0"/>
              <a:t>4</a:t>
            </a:fld>
            <a:endParaRPr lang="en-US"/>
          </a:p>
        </p:txBody>
      </p:sp>
    </p:spTree>
    <p:extLst>
      <p:ext uri="{BB962C8B-B14F-4D97-AF65-F5344CB8AC3E}">
        <p14:creationId xmlns:p14="http://schemas.microsoft.com/office/powerpoint/2010/main" val="2219039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4D47-F1BF-4CD7-9BF5-21E4F3C83C7D}"/>
              </a:ext>
            </a:extLst>
          </p:cNvPr>
          <p:cNvSpPr>
            <a:spLocks noGrp="1"/>
          </p:cNvSpPr>
          <p:nvPr>
            <p:ph type="title"/>
          </p:nvPr>
        </p:nvSpPr>
        <p:spPr/>
        <p:txBody>
          <a:bodyPr>
            <a:normAutofit/>
          </a:bodyPr>
          <a:lstStyle/>
          <a:p>
            <a:pPr algn="ctr"/>
            <a:r>
              <a:rPr lang="en-CA" b="1" dirty="0"/>
              <a:t>Dene Snake Slide</a:t>
            </a:r>
            <a:br>
              <a:rPr lang="en-CA" dirty="0"/>
            </a:br>
            <a:r>
              <a:rPr lang="en-CA" sz="2200" dirty="0">
                <a:hlinkClick r:id="rId3"/>
              </a:rPr>
              <a:t>https://www.canadago4sport.com/Manipulative-Send/Dene-Snake-Slide</a:t>
            </a:r>
            <a:endParaRPr lang="en-US" dirty="0"/>
          </a:p>
        </p:txBody>
      </p:sp>
      <p:pic>
        <p:nvPicPr>
          <p:cNvPr id="6" name="Online Media 5" title="DeneGameSnowSnake">
            <a:hlinkClick r:id="" action="ppaction://media"/>
            <a:extLst>
              <a:ext uri="{FF2B5EF4-FFF2-40B4-BE49-F238E27FC236}">
                <a16:creationId xmlns:a16="http://schemas.microsoft.com/office/drawing/2014/main" id="{FED66568-03B9-4018-99D3-C645AB10DDBA}"/>
              </a:ext>
            </a:extLst>
          </p:cNvPr>
          <p:cNvPicPr>
            <a:picLocks noGrp="1" noRot="1" noChangeAspect="1"/>
          </p:cNvPicPr>
          <p:nvPr>
            <p:ph idx="1"/>
            <a:videoFile r:link="rId1"/>
          </p:nvPr>
        </p:nvPicPr>
        <p:blipFill>
          <a:blip r:embed="rId4"/>
          <a:stretch>
            <a:fillRect/>
          </a:stretch>
        </p:blipFill>
        <p:spPr>
          <a:xfrm>
            <a:off x="3195638" y="1825625"/>
            <a:ext cx="5802312" cy="4351338"/>
          </a:xfrm>
          <a:prstGeom prst="rect">
            <a:avLst/>
          </a:prstGeom>
        </p:spPr>
      </p:pic>
      <p:sp>
        <p:nvSpPr>
          <p:cNvPr id="4" name="Footer Placeholder 3">
            <a:extLst>
              <a:ext uri="{FF2B5EF4-FFF2-40B4-BE49-F238E27FC236}">
                <a16:creationId xmlns:a16="http://schemas.microsoft.com/office/drawing/2014/main" id="{D880F443-6CFC-44CA-8F28-826C7AA156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A6A9D56-24B7-47AC-8279-53F0AA0EDC35}"/>
              </a:ext>
            </a:extLst>
          </p:cNvPr>
          <p:cNvSpPr>
            <a:spLocks noGrp="1"/>
          </p:cNvSpPr>
          <p:nvPr>
            <p:ph type="sldNum" sz="quarter" idx="12"/>
          </p:nvPr>
        </p:nvSpPr>
        <p:spPr/>
        <p:txBody>
          <a:bodyPr/>
          <a:lstStyle/>
          <a:p>
            <a:fld id="{ADE010BB-8A0A-44C6-A34B-43819450A25B}" type="slidenum">
              <a:rPr lang="en-US" smtClean="0"/>
              <a:t>40</a:t>
            </a:fld>
            <a:endParaRPr lang="en-US"/>
          </a:p>
        </p:txBody>
      </p:sp>
    </p:spTree>
    <p:extLst>
      <p:ext uri="{BB962C8B-B14F-4D97-AF65-F5344CB8AC3E}">
        <p14:creationId xmlns:p14="http://schemas.microsoft.com/office/powerpoint/2010/main" val="147461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FA61-1E08-4C1E-B53E-2E87346A8093}"/>
              </a:ext>
            </a:extLst>
          </p:cNvPr>
          <p:cNvSpPr>
            <a:spLocks noGrp="1"/>
          </p:cNvSpPr>
          <p:nvPr>
            <p:ph type="title"/>
          </p:nvPr>
        </p:nvSpPr>
        <p:spPr/>
        <p:txBody>
          <a:bodyPr/>
          <a:lstStyle/>
          <a:p>
            <a:pPr marL="0" marR="0" algn="ctr">
              <a:lnSpc>
                <a:spcPct val="107000"/>
              </a:lnSpc>
              <a:spcBef>
                <a:spcPts val="0"/>
              </a:spcBef>
              <a:spcAft>
                <a:spcPts val="8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Kick Pylon (groups of 4—3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vrs</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1)</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https://www.canadago4sport.com/invasion1-1/Kick-Pylon</a:t>
            </a:r>
            <a:endParaRPr lang="en-US" dirty="0"/>
          </a:p>
        </p:txBody>
      </p:sp>
      <p:sp>
        <p:nvSpPr>
          <p:cNvPr id="3" name="Content Placeholder 2">
            <a:extLst>
              <a:ext uri="{FF2B5EF4-FFF2-40B4-BE49-F238E27FC236}">
                <a16:creationId xmlns:a16="http://schemas.microsoft.com/office/drawing/2014/main" id="{627F233C-A716-4974-AACB-CDC6AEB96CCC}"/>
              </a:ext>
            </a:extLst>
          </p:cNvPr>
          <p:cNvSpPr>
            <a:spLocks noGrp="1"/>
          </p:cNvSpPr>
          <p:nvPr>
            <p:ph idx="1"/>
          </p:nvPr>
        </p:nvSpPr>
        <p:spPr/>
        <p:txBody>
          <a:bodyPr/>
          <a:lstStyle/>
          <a:p>
            <a:r>
              <a:rPr lang="en-CA" dirty="0"/>
              <a:t>No video yet</a:t>
            </a:r>
            <a:endParaRPr lang="en-US" dirty="0"/>
          </a:p>
        </p:txBody>
      </p:sp>
      <p:sp>
        <p:nvSpPr>
          <p:cNvPr id="4" name="Footer Placeholder 3">
            <a:extLst>
              <a:ext uri="{FF2B5EF4-FFF2-40B4-BE49-F238E27FC236}">
                <a16:creationId xmlns:a16="http://schemas.microsoft.com/office/drawing/2014/main" id="{7DA4B2BA-1877-46A8-87F7-7AF73B14EA5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EBAED4D-B9D8-440C-A2EB-2A9FFCB34988}"/>
              </a:ext>
            </a:extLst>
          </p:cNvPr>
          <p:cNvSpPr>
            <a:spLocks noGrp="1"/>
          </p:cNvSpPr>
          <p:nvPr>
            <p:ph type="sldNum" sz="quarter" idx="12"/>
          </p:nvPr>
        </p:nvSpPr>
        <p:spPr/>
        <p:txBody>
          <a:bodyPr/>
          <a:lstStyle/>
          <a:p>
            <a:fld id="{ADE010BB-8A0A-44C6-A34B-43819450A25B}" type="slidenum">
              <a:rPr lang="en-US" smtClean="0"/>
              <a:t>41</a:t>
            </a:fld>
            <a:endParaRPr lang="en-US"/>
          </a:p>
        </p:txBody>
      </p:sp>
    </p:spTree>
    <p:extLst>
      <p:ext uri="{BB962C8B-B14F-4D97-AF65-F5344CB8AC3E}">
        <p14:creationId xmlns:p14="http://schemas.microsoft.com/office/powerpoint/2010/main" val="3439716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8F6C-32EF-4096-97ED-0B437671CFB1}"/>
              </a:ext>
            </a:extLst>
          </p:cNvPr>
          <p:cNvSpPr>
            <a:spLocks noGrp="1"/>
          </p:cNvSpPr>
          <p:nvPr>
            <p:ph type="title"/>
          </p:nvPr>
        </p:nvSpPr>
        <p:spPr/>
        <p:txBody>
          <a:bodyPr/>
          <a:lstStyle/>
          <a:p>
            <a:pPr marL="0" marR="0" algn="ctr">
              <a:lnSpc>
                <a:spcPct val="107000"/>
              </a:lnSpc>
              <a:spcBef>
                <a:spcPts val="0"/>
              </a:spcBef>
              <a:spcAft>
                <a:spcPts val="8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Kick Beach Ball In Basket (groups of 4)</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https://www.canadago4sport.com/Manipulative-Retain/Kick-Beachball-Into-Basket</a:t>
            </a:r>
            <a:endParaRPr lang="en-US" dirty="0"/>
          </a:p>
        </p:txBody>
      </p:sp>
      <p:pic>
        <p:nvPicPr>
          <p:cNvPr id="6" name="Online Media 5" title="Kick Beachball Into Basket">
            <a:hlinkClick r:id="" action="ppaction://media"/>
            <a:extLst>
              <a:ext uri="{FF2B5EF4-FFF2-40B4-BE49-F238E27FC236}">
                <a16:creationId xmlns:a16="http://schemas.microsoft.com/office/drawing/2014/main" id="{135F4411-F964-4785-80B2-E31344BC86EB}"/>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0C8F028-0D1D-45A3-936D-F499E548D45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7E9590B-81BF-48F9-B9F7-121BD9BD07A1}"/>
              </a:ext>
            </a:extLst>
          </p:cNvPr>
          <p:cNvSpPr>
            <a:spLocks noGrp="1"/>
          </p:cNvSpPr>
          <p:nvPr>
            <p:ph type="sldNum" sz="quarter" idx="12"/>
          </p:nvPr>
        </p:nvSpPr>
        <p:spPr/>
        <p:txBody>
          <a:bodyPr/>
          <a:lstStyle/>
          <a:p>
            <a:fld id="{ADE010BB-8A0A-44C6-A34B-43819450A25B}" type="slidenum">
              <a:rPr lang="en-US" smtClean="0"/>
              <a:t>42</a:t>
            </a:fld>
            <a:endParaRPr lang="en-US"/>
          </a:p>
        </p:txBody>
      </p:sp>
    </p:spTree>
    <p:extLst>
      <p:ext uri="{BB962C8B-B14F-4D97-AF65-F5344CB8AC3E}">
        <p14:creationId xmlns:p14="http://schemas.microsoft.com/office/powerpoint/2010/main" val="2198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2184-2F48-48D3-82F4-3BFC2A72D80F}"/>
              </a:ext>
            </a:extLst>
          </p:cNvPr>
          <p:cNvSpPr>
            <a:spLocks noGrp="1"/>
          </p:cNvSpPr>
          <p:nvPr>
            <p:ph type="title"/>
          </p:nvPr>
        </p:nvSpPr>
        <p:spPr/>
        <p:txBody>
          <a:bodyPr/>
          <a:lstStyle/>
          <a:p>
            <a:pPr marL="0" marR="0" algn="ctr">
              <a:lnSpc>
                <a:spcPct val="107000"/>
              </a:lnSpc>
              <a:spcBef>
                <a:spcPts val="0"/>
              </a:spcBef>
              <a:spcAft>
                <a:spcPts val="8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Kick Soccer Ball In Basket (groups of 4)</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https://www.canadago4sport.com/Manipulative-Retain/Kick-Soccer-Ball-Into-Basket</a:t>
            </a:r>
            <a:endParaRPr lang="en-US" dirty="0"/>
          </a:p>
        </p:txBody>
      </p:sp>
      <p:pic>
        <p:nvPicPr>
          <p:cNvPr id="6" name="Online Media 5" title="Kick Soccer Ball Into Basket">
            <a:hlinkClick r:id="" action="ppaction://media"/>
            <a:extLst>
              <a:ext uri="{FF2B5EF4-FFF2-40B4-BE49-F238E27FC236}">
                <a16:creationId xmlns:a16="http://schemas.microsoft.com/office/drawing/2014/main" id="{E4D836DA-86F2-4E45-A06B-F9AFE316E159}"/>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E81F0BCC-666B-42AA-8D40-F9BD49BA46B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990B788-30A6-44A8-A803-F30B54106650}"/>
              </a:ext>
            </a:extLst>
          </p:cNvPr>
          <p:cNvSpPr>
            <a:spLocks noGrp="1"/>
          </p:cNvSpPr>
          <p:nvPr>
            <p:ph type="sldNum" sz="quarter" idx="12"/>
          </p:nvPr>
        </p:nvSpPr>
        <p:spPr/>
        <p:txBody>
          <a:bodyPr/>
          <a:lstStyle/>
          <a:p>
            <a:fld id="{ADE010BB-8A0A-44C6-A34B-43819450A25B}" type="slidenum">
              <a:rPr lang="en-US" smtClean="0"/>
              <a:t>43</a:t>
            </a:fld>
            <a:endParaRPr lang="en-US"/>
          </a:p>
        </p:txBody>
      </p:sp>
    </p:spTree>
    <p:extLst>
      <p:ext uri="{BB962C8B-B14F-4D97-AF65-F5344CB8AC3E}">
        <p14:creationId xmlns:p14="http://schemas.microsoft.com/office/powerpoint/2010/main" val="13836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8B68-BA3B-41C2-ABB5-5FD9AC678A92}"/>
              </a:ext>
            </a:extLst>
          </p:cNvPr>
          <p:cNvSpPr>
            <a:spLocks noGrp="1"/>
          </p:cNvSpPr>
          <p:nvPr>
            <p:ph type="title"/>
          </p:nvPr>
        </p:nvSpPr>
        <p:spPr/>
        <p:txBody>
          <a:bodyPr/>
          <a:lstStyle/>
          <a:p>
            <a:pPr algn="ctr"/>
            <a:r>
              <a:rPr lang="en-CA" b="1" dirty="0"/>
              <a:t>Two Players Sharing Equipment?</a:t>
            </a:r>
            <a:endParaRPr lang="en-US" b="1" dirty="0"/>
          </a:p>
        </p:txBody>
      </p:sp>
      <p:sp>
        <p:nvSpPr>
          <p:cNvPr id="3" name="Content Placeholder 2">
            <a:extLst>
              <a:ext uri="{FF2B5EF4-FFF2-40B4-BE49-F238E27FC236}">
                <a16:creationId xmlns:a16="http://schemas.microsoft.com/office/drawing/2014/main" id="{4D0C2B48-A757-460E-9BBF-DCB58D44D7A8}"/>
              </a:ext>
            </a:extLst>
          </p:cNvPr>
          <p:cNvSpPr>
            <a:spLocks noGrp="1"/>
          </p:cNvSpPr>
          <p:nvPr>
            <p:ph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PHE Canada document does not encourage the sharing of any equipment. For those teachers in other countries, you may wish to consider the following thoughts.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 May 19, 2020 the United States’ Centers for Disease Control and Prevention (CDC) changed its guidelines to state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https://www.cdc.gov/coronavirus/2019-ncov/prevent-getting-sick/how-covid-spreads.html</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virus that causes COVID-19 is spreading very easily and sustainably between people. Information from the ongoing COVID-19 pandemic suggest that this virus is spreading more efficiently than influenza, but not as efficiently as measles, which is highly contagious.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virus does not spread easily in other 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FE8E5A9-F80C-44E4-9210-BB6EEC667FE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BB09B72-9A5E-4CA1-9374-04672D3EEF1C}"/>
              </a:ext>
            </a:extLst>
          </p:cNvPr>
          <p:cNvSpPr>
            <a:spLocks noGrp="1"/>
          </p:cNvSpPr>
          <p:nvPr>
            <p:ph type="sldNum" sz="quarter" idx="12"/>
          </p:nvPr>
        </p:nvSpPr>
        <p:spPr/>
        <p:txBody>
          <a:bodyPr/>
          <a:lstStyle/>
          <a:p>
            <a:fld id="{ADE010BB-8A0A-44C6-A34B-43819450A25B}" type="slidenum">
              <a:rPr lang="en-US" smtClean="0"/>
              <a:t>44</a:t>
            </a:fld>
            <a:endParaRPr lang="en-US"/>
          </a:p>
        </p:txBody>
      </p:sp>
    </p:spTree>
    <p:extLst>
      <p:ext uri="{BB962C8B-B14F-4D97-AF65-F5344CB8AC3E}">
        <p14:creationId xmlns:p14="http://schemas.microsoft.com/office/powerpoint/2010/main" val="163275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ACD9-A104-4808-8147-1FE4B21F855D}"/>
              </a:ext>
            </a:extLst>
          </p:cNvPr>
          <p:cNvSpPr>
            <a:spLocks noGrp="1"/>
          </p:cNvSpPr>
          <p:nvPr>
            <p:ph type="title"/>
          </p:nvPr>
        </p:nvSpPr>
        <p:spPr/>
        <p:txBody>
          <a:bodyPr/>
          <a:lstStyle/>
          <a:p>
            <a:pPr algn="ctr"/>
            <a:r>
              <a:rPr lang="en-CA" b="1" dirty="0"/>
              <a:t>Two Players Sharing Equipment? </a:t>
            </a:r>
            <a:r>
              <a:rPr lang="en-CA" b="1" dirty="0" err="1"/>
              <a:t>Con’t</a:t>
            </a:r>
            <a:endParaRPr lang="en-US" dirty="0"/>
          </a:p>
        </p:txBody>
      </p:sp>
      <p:sp>
        <p:nvSpPr>
          <p:cNvPr id="3" name="Content Placeholder 2">
            <a:extLst>
              <a:ext uri="{FF2B5EF4-FFF2-40B4-BE49-F238E27FC236}">
                <a16:creationId xmlns:a16="http://schemas.microsoft.com/office/drawing/2014/main" id="{03EC1181-DFB0-49CD-BDE0-329AA2E9F7B0}"/>
              </a:ext>
            </a:extLst>
          </p:cNvPr>
          <p:cNvSpPr>
            <a:spLocks noGrp="1"/>
          </p:cNvSpPr>
          <p:nvPr>
            <p:ph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COVID-19 is a new disease and we are still learning about how it spreads. It may be possible for COVID-19 to spread in other ways, but these are not thought to be the main ways the virus spreads.</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touching surfaces or objects. It may be possible that a person can get COVID-19 by touching a surface or object that has the virus on it and then touching their own mouth, nose, or possibly their eyes. This is not thought to be the main way the virus spreads, but we are still learning more about this virus.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 on the CDC guidelines, a school and instructor’s wisdom, you may decide to engage students where there is limited sharing of equipment. How might we do that? Permit a couple of examples if you can still reduce equipment contact if you decide it is wise to go in this direction.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79778DD2-5B2B-44D7-A930-3885F0B5767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245ED5D-D85A-459F-BA3C-52859FAE128B}"/>
              </a:ext>
            </a:extLst>
          </p:cNvPr>
          <p:cNvSpPr>
            <a:spLocks noGrp="1"/>
          </p:cNvSpPr>
          <p:nvPr>
            <p:ph type="sldNum" sz="quarter" idx="12"/>
          </p:nvPr>
        </p:nvSpPr>
        <p:spPr/>
        <p:txBody>
          <a:bodyPr/>
          <a:lstStyle/>
          <a:p>
            <a:fld id="{ADE010BB-8A0A-44C6-A34B-43819450A25B}" type="slidenum">
              <a:rPr lang="en-US" smtClean="0"/>
              <a:t>45</a:t>
            </a:fld>
            <a:endParaRPr lang="en-US"/>
          </a:p>
        </p:txBody>
      </p:sp>
    </p:spTree>
    <p:extLst>
      <p:ext uri="{BB962C8B-B14F-4D97-AF65-F5344CB8AC3E}">
        <p14:creationId xmlns:p14="http://schemas.microsoft.com/office/powerpoint/2010/main" val="202166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E091-FA5C-44EF-9FC7-8C74A589BEF1}"/>
              </a:ext>
            </a:extLst>
          </p:cNvPr>
          <p:cNvSpPr>
            <a:spLocks noGrp="1"/>
          </p:cNvSpPr>
          <p:nvPr>
            <p:ph type="title"/>
          </p:nvPr>
        </p:nvSpPr>
        <p:spPr/>
        <p:txBody>
          <a:bodyPr/>
          <a:lstStyle/>
          <a:p>
            <a:pPr algn="ctr"/>
            <a:r>
              <a:rPr lang="en-CA" b="1" dirty="0"/>
              <a:t>Two Players Sharing Equipment? </a:t>
            </a:r>
            <a:r>
              <a:rPr lang="en-CA" b="1" dirty="0" err="1"/>
              <a:t>Con’t</a:t>
            </a:r>
            <a:endParaRPr lang="en-US" dirty="0"/>
          </a:p>
        </p:txBody>
      </p:sp>
      <p:sp>
        <p:nvSpPr>
          <p:cNvPr id="3" name="Content Placeholder 2">
            <a:extLst>
              <a:ext uri="{FF2B5EF4-FFF2-40B4-BE49-F238E27FC236}">
                <a16:creationId xmlns:a16="http://schemas.microsoft.com/office/drawing/2014/main" id="{AF3BBA4C-5890-4A84-B011-F02251546724}"/>
              </a:ext>
            </a:extLst>
          </p:cNvPr>
          <p:cNvSpPr>
            <a:spLocks noGrp="1"/>
          </p:cNvSpPr>
          <p:nvPr>
            <p:ph idx="1"/>
          </p:nvPr>
        </p:nvSpPr>
        <p:spPr/>
        <p:txBody>
          <a:bodyPr/>
          <a:lstStyle/>
          <a:p>
            <a:pPr>
              <a:lnSpc>
                <a:spcPct val="107000"/>
              </a:lnSpc>
              <a:spcBef>
                <a:spcPts val="0"/>
              </a:spcBef>
            </a:pPr>
            <a:r>
              <a:rPr lang="en-US" sz="2000" b="1" dirty="0">
                <a:effectLst/>
                <a:latin typeface="Calibri" panose="020F0502020204030204" pitchFamily="34" charset="0"/>
                <a:ea typeface="Calibri" panose="020F0502020204030204" pitchFamily="34" charset="0"/>
                <a:cs typeface="Calibri" panose="020F0502020204030204" pitchFamily="34" charset="0"/>
              </a:rPr>
              <a:t>Net Games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Have players share a bird, table tennis ball, or tennis ball.</a:t>
            </a:r>
          </a:p>
          <a:p>
            <a:pPr lvl="1">
              <a:lnSpc>
                <a:spcPct val="107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Playing other two-player games:</a:t>
            </a:r>
          </a:p>
          <a:p>
            <a:pPr lvl="2">
              <a:lnSpc>
                <a:spcPct val="107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Width and Depth </a:t>
            </a:r>
            <a:r>
              <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https://www.canadago4sport.com/Net/Width-and-Depth</a:t>
            </a:r>
            <a:endPar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Two Square </a:t>
            </a:r>
            <a:r>
              <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https://www.canadago4sport.com/Net/Two-Square-Stability-Ball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Striking</a:t>
            </a:r>
          </a:p>
          <a:p>
            <a:pPr marL="457200"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Use a different ball for each baseball/cricket inning and for each new pitcher.</a:t>
            </a:r>
          </a:p>
          <a:p>
            <a:pPr marL="457200"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There is no unnecessary passing of the ball (tossing the ball around the bases after a strike out…)—but I would rarely (never?) do a full-sized baseball/softball game in a Physical Education class.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E3298DA-2930-4E94-A7F4-25F8E6B8D82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8F9F4B2-9D1A-4142-B1A1-771639E2760F}"/>
              </a:ext>
            </a:extLst>
          </p:cNvPr>
          <p:cNvSpPr>
            <a:spLocks noGrp="1"/>
          </p:cNvSpPr>
          <p:nvPr>
            <p:ph type="sldNum" sz="quarter" idx="12"/>
          </p:nvPr>
        </p:nvSpPr>
        <p:spPr/>
        <p:txBody>
          <a:bodyPr/>
          <a:lstStyle/>
          <a:p>
            <a:fld id="{ADE010BB-8A0A-44C6-A34B-43819450A25B}" type="slidenum">
              <a:rPr lang="en-US" smtClean="0"/>
              <a:t>46</a:t>
            </a:fld>
            <a:endParaRPr lang="en-US"/>
          </a:p>
        </p:txBody>
      </p:sp>
    </p:spTree>
    <p:extLst>
      <p:ext uri="{BB962C8B-B14F-4D97-AF65-F5344CB8AC3E}">
        <p14:creationId xmlns:p14="http://schemas.microsoft.com/office/powerpoint/2010/main" val="1573286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9FD6-F7D1-47DF-9845-83527DC55D22}"/>
              </a:ext>
            </a:extLst>
          </p:cNvPr>
          <p:cNvSpPr>
            <a:spLocks noGrp="1"/>
          </p:cNvSpPr>
          <p:nvPr>
            <p:ph type="title"/>
          </p:nvPr>
        </p:nvSpPr>
        <p:spPr>
          <a:xfrm>
            <a:off x="838200" y="365125"/>
            <a:ext cx="10515600" cy="2322091"/>
          </a:xfrm>
        </p:spPr>
        <p:txBody>
          <a:bodyPr>
            <a:noAutofit/>
          </a:bodyPr>
          <a:lstStyle/>
          <a:p>
            <a:pPr marL="742950" marR="0" lvl="1" indent="-285750" algn="ctr">
              <a:lnSpc>
                <a:spcPct val="107000"/>
              </a:lnSpc>
              <a:spcBef>
                <a:spcPts val="0"/>
              </a:spcBef>
              <a:spcAft>
                <a:spcPts val="0"/>
              </a:spcAft>
              <a:tabLst>
                <a:tab pos="1143000" algn="l"/>
              </a:tabLst>
            </a:pPr>
            <a:r>
              <a:rPr lang="en-CA" sz="3600" b="1" i="1" dirty="0">
                <a:effectLst/>
                <a:latin typeface="Calibri" panose="020F0502020204030204" pitchFamily="34" charset="0"/>
                <a:ea typeface="Calibri" panose="020F0502020204030204" pitchFamily="34" charset="0"/>
                <a:cs typeface="Times New Roman" panose="02020603050405020304" pitchFamily="18" charset="0"/>
              </a:rPr>
              <a:t>Manipulative Send and Receive</a:t>
            </a:r>
            <a:br>
              <a:rPr lang="en-US" sz="3600" i="1" dirty="0">
                <a:effectLst/>
                <a:latin typeface="Calibri" panose="020F0502020204030204" pitchFamily="34" charset="0"/>
                <a:ea typeface="Calibri" panose="020F0502020204030204" pitchFamily="34" charset="0"/>
                <a:cs typeface="Times New Roman" panose="02020603050405020304" pitchFamily="18" charset="0"/>
              </a:rPr>
            </a:br>
            <a:r>
              <a:rPr lang="en-CA" sz="3600" i="1" dirty="0">
                <a:effectLst/>
                <a:latin typeface="Calibri" panose="020F0502020204030204" pitchFamily="34" charset="0"/>
                <a:ea typeface="Calibri" panose="020F0502020204030204" pitchFamily="34" charset="0"/>
                <a:cs typeface="Times New Roman" panose="02020603050405020304" pitchFamily="18" charset="0"/>
              </a:rPr>
              <a:t>Noodle Toss Pairs [at home] (but use Rubber Band Ball instead or scoops)</a:t>
            </a:r>
            <a:br>
              <a:rPr lang="en-CA" sz="3600" i="1" dirty="0">
                <a:effectLst/>
                <a:latin typeface="Calibri" panose="020F0502020204030204" pitchFamily="34" charset="0"/>
                <a:ea typeface="Calibri" panose="020F0502020204030204" pitchFamily="34" charset="0"/>
                <a:cs typeface="Times New Roman" panose="02020603050405020304" pitchFamily="18" charset="0"/>
              </a:rPr>
            </a:br>
            <a:r>
              <a:rPr lang="en-CA" sz="3600" i="1" dirty="0">
                <a:effectLst/>
                <a:latin typeface="Calibri" panose="020F0502020204030204" pitchFamily="34" charset="0"/>
                <a:ea typeface="Calibri" panose="020F0502020204030204" pitchFamily="34" charset="0"/>
                <a:cs typeface="Times New Roman" panose="02020603050405020304" pitchFamily="18" charset="0"/>
              </a:rPr>
              <a:t>Repeat from </a:t>
            </a:r>
            <a:r>
              <a:rPr lang="en-CA" sz="3600" i="1" dirty="0">
                <a:latin typeface="Calibri" panose="020F0502020204030204" pitchFamily="34" charset="0"/>
                <a:ea typeface="Calibri" panose="020F0502020204030204" pitchFamily="34" charset="0"/>
                <a:cs typeface="Times New Roman" panose="02020603050405020304" pitchFamily="18" charset="0"/>
              </a:rPr>
              <a:t>Previous Grades</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https://www.canadago4sport.com/Manipulative-Send/Noodle-Toss-Pairs</a:t>
            </a:r>
            <a:endParaRPr lang="en-US" sz="2400" dirty="0"/>
          </a:p>
        </p:txBody>
      </p:sp>
      <p:pic>
        <p:nvPicPr>
          <p:cNvPr id="6" name="Online Media 5" title="Noodle Toss Pairs">
            <a:hlinkClick r:id="" action="ppaction://media"/>
            <a:extLst>
              <a:ext uri="{FF2B5EF4-FFF2-40B4-BE49-F238E27FC236}">
                <a16:creationId xmlns:a16="http://schemas.microsoft.com/office/drawing/2014/main" id="{14B682BD-F75E-4C9D-B6E3-E6455386AD96}"/>
              </a:ext>
            </a:extLst>
          </p:cNvPr>
          <p:cNvPicPr>
            <a:picLocks noGrp="1" noRot="1" noChangeAspect="1"/>
          </p:cNvPicPr>
          <p:nvPr>
            <p:ph idx="1"/>
            <a:videoFile r:link="rId1"/>
          </p:nvPr>
        </p:nvPicPr>
        <p:blipFill>
          <a:blip r:embed="rId4"/>
          <a:stretch>
            <a:fillRect/>
          </a:stretch>
        </p:blipFill>
        <p:spPr>
          <a:xfrm>
            <a:off x="3475038" y="3228975"/>
            <a:ext cx="5240337" cy="2947988"/>
          </a:xfrm>
          <a:prstGeom prst="rect">
            <a:avLst/>
          </a:prstGeom>
        </p:spPr>
      </p:pic>
      <p:sp>
        <p:nvSpPr>
          <p:cNvPr id="4" name="Footer Placeholder 3">
            <a:extLst>
              <a:ext uri="{FF2B5EF4-FFF2-40B4-BE49-F238E27FC236}">
                <a16:creationId xmlns:a16="http://schemas.microsoft.com/office/drawing/2014/main" id="{55E227AB-A588-43D5-94E8-1F695F9123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115E97E-8C27-411D-A436-565051765E22}"/>
              </a:ext>
            </a:extLst>
          </p:cNvPr>
          <p:cNvSpPr>
            <a:spLocks noGrp="1"/>
          </p:cNvSpPr>
          <p:nvPr>
            <p:ph type="sldNum" sz="quarter" idx="12"/>
          </p:nvPr>
        </p:nvSpPr>
        <p:spPr/>
        <p:txBody>
          <a:bodyPr/>
          <a:lstStyle/>
          <a:p>
            <a:fld id="{ADE010BB-8A0A-44C6-A34B-43819450A25B}" type="slidenum">
              <a:rPr lang="en-US" smtClean="0"/>
              <a:t>47</a:t>
            </a:fld>
            <a:endParaRPr lang="en-US"/>
          </a:p>
        </p:txBody>
      </p:sp>
    </p:spTree>
    <p:extLst>
      <p:ext uri="{BB962C8B-B14F-4D97-AF65-F5344CB8AC3E}">
        <p14:creationId xmlns:p14="http://schemas.microsoft.com/office/powerpoint/2010/main" val="22460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4235-5CCD-478A-BA41-C9314F72B017}"/>
              </a:ext>
            </a:extLst>
          </p:cNvPr>
          <p:cNvSpPr>
            <a:spLocks noGrp="1"/>
          </p:cNvSpPr>
          <p:nvPr>
            <p:ph type="title"/>
          </p:nvPr>
        </p:nvSpPr>
        <p:spPr/>
        <p:txBody>
          <a:bodyPr/>
          <a:lstStyle/>
          <a:p>
            <a:pPr marL="1143000" marR="0" lvl="2" indent="-228600" algn="ctr">
              <a:lnSpc>
                <a:spcPct val="107000"/>
              </a:lnSpc>
              <a:spcBef>
                <a:spcPts val="0"/>
              </a:spcBef>
              <a:spcAft>
                <a:spcPts val="800"/>
              </a:spcAft>
              <a:tabLst>
                <a:tab pos="1143000" algn="l"/>
              </a:tabLs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Backwards Partner Bowling [at home]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https://www.canadago4sport.com/Target1/Backwards-Partner-Bowling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95DE6D-F357-47A6-B574-0C14C5369B2A}"/>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6255B1D-3DD7-4763-B86B-BCFE90B7C81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902E116-47D3-4D7B-9C8E-8FE5DB3D2154}"/>
              </a:ext>
            </a:extLst>
          </p:cNvPr>
          <p:cNvSpPr>
            <a:spLocks noGrp="1"/>
          </p:cNvSpPr>
          <p:nvPr>
            <p:ph type="sldNum" sz="quarter" idx="12"/>
          </p:nvPr>
        </p:nvSpPr>
        <p:spPr/>
        <p:txBody>
          <a:bodyPr/>
          <a:lstStyle/>
          <a:p>
            <a:fld id="{ADE010BB-8A0A-44C6-A34B-43819450A25B}" type="slidenum">
              <a:rPr lang="en-US" smtClean="0"/>
              <a:t>48</a:t>
            </a:fld>
            <a:endParaRPr lang="en-US"/>
          </a:p>
        </p:txBody>
      </p:sp>
      <p:pic>
        <p:nvPicPr>
          <p:cNvPr id="6" name="Online Media 5" title="Backwards Partner Bowling">
            <a:hlinkClick r:id="" action="ppaction://media"/>
            <a:extLst>
              <a:ext uri="{FF2B5EF4-FFF2-40B4-BE49-F238E27FC236}">
                <a16:creationId xmlns:a16="http://schemas.microsoft.com/office/drawing/2014/main" id="{734D67E8-EFED-4F97-8D8B-1EA8535F2A83}"/>
              </a:ext>
            </a:extLst>
          </p:cNvPr>
          <p:cNvPicPr>
            <a:picLocks noRot="1" noChangeAspect="1"/>
          </p:cNvPicPr>
          <p:nvPr>
            <a:videoFile r:link="rId1"/>
          </p:nvPr>
        </p:nvPicPr>
        <p:blipFill>
          <a:blip r:embed="rId4"/>
          <a:stretch>
            <a:fillRect/>
          </a:stretch>
        </p:blipFill>
        <p:spPr>
          <a:xfrm>
            <a:off x="2843867" y="1825625"/>
            <a:ext cx="7331979" cy="4124238"/>
          </a:xfrm>
          <a:prstGeom prst="rect">
            <a:avLst/>
          </a:prstGeom>
        </p:spPr>
      </p:pic>
    </p:spTree>
    <p:extLst>
      <p:ext uri="{BB962C8B-B14F-4D97-AF65-F5344CB8AC3E}">
        <p14:creationId xmlns:p14="http://schemas.microsoft.com/office/powerpoint/2010/main" val="71777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191E-E115-42E4-B0CC-446CC1A84420}"/>
              </a:ext>
            </a:extLst>
          </p:cNvPr>
          <p:cNvSpPr>
            <a:spLocks noGrp="1"/>
          </p:cNvSpPr>
          <p:nvPr>
            <p:ph type="title"/>
          </p:nvPr>
        </p:nvSpPr>
        <p:spPr/>
        <p:txBody>
          <a:bodyPr>
            <a:normAutofit fontScale="90000"/>
          </a:bodyPr>
          <a:lstStyle/>
          <a:p>
            <a:pPr algn="ctr"/>
            <a:br>
              <a:rPr lang="en-US" sz="3600" b="1" i="1" dirty="0">
                <a:effectLst/>
                <a:latin typeface="Calibri" panose="020F0502020204030204" pitchFamily="34" charset="0"/>
                <a:ea typeface="Calibri" panose="020F0502020204030204" pitchFamily="34" charset="0"/>
                <a:cs typeface="Calibri" panose="020F0502020204030204" pitchFamily="34" charset="0"/>
              </a:rPr>
            </a:br>
            <a:r>
              <a:rPr lang="en-US" sz="3600" b="1" i="1" dirty="0">
                <a:effectLst/>
                <a:latin typeface="Calibri" panose="020F0502020204030204" pitchFamily="34" charset="0"/>
                <a:ea typeface="Calibri" panose="020F0502020204030204" pitchFamily="34" charset="0"/>
                <a:cs typeface="Calibri" panose="020F0502020204030204" pitchFamily="34" charset="0"/>
              </a:rPr>
              <a:t>Width and Depth [at home]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https://www.canadago4sport.com/Net/Width-and-Depth</a:t>
            </a:r>
            <a:endParaRPr lang="en-US" sz="2400" dirty="0"/>
          </a:p>
        </p:txBody>
      </p:sp>
      <p:sp>
        <p:nvSpPr>
          <p:cNvPr id="4" name="Footer Placeholder 3">
            <a:extLst>
              <a:ext uri="{FF2B5EF4-FFF2-40B4-BE49-F238E27FC236}">
                <a16:creationId xmlns:a16="http://schemas.microsoft.com/office/drawing/2014/main" id="{7288EDC9-78C9-4F1E-BC1A-C2EA50E8C4A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F4ED94-3390-492D-800F-69521574EE77}"/>
              </a:ext>
            </a:extLst>
          </p:cNvPr>
          <p:cNvSpPr>
            <a:spLocks noGrp="1"/>
          </p:cNvSpPr>
          <p:nvPr>
            <p:ph type="sldNum" sz="quarter" idx="12"/>
          </p:nvPr>
        </p:nvSpPr>
        <p:spPr/>
        <p:txBody>
          <a:bodyPr/>
          <a:lstStyle/>
          <a:p>
            <a:fld id="{ADE010BB-8A0A-44C6-A34B-43819450A25B}" type="slidenum">
              <a:rPr lang="en-US" smtClean="0"/>
              <a:t>49</a:t>
            </a:fld>
            <a:endParaRPr lang="en-US"/>
          </a:p>
        </p:txBody>
      </p:sp>
      <p:pic>
        <p:nvPicPr>
          <p:cNvPr id="8" name="Online Media 7" title="NetWidthAndDepth">
            <a:hlinkClick r:id="" action="ppaction://media"/>
            <a:extLst>
              <a:ext uri="{FF2B5EF4-FFF2-40B4-BE49-F238E27FC236}">
                <a16:creationId xmlns:a16="http://schemas.microsoft.com/office/drawing/2014/main" id="{53EBC114-EBC9-4D03-8120-095849FC8DD2}"/>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403232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BE5C-72FC-4894-9251-6797C086E271}"/>
              </a:ext>
            </a:extLst>
          </p:cNvPr>
          <p:cNvSpPr>
            <a:spLocks noGrp="1"/>
          </p:cNvSpPr>
          <p:nvPr>
            <p:ph type="title"/>
          </p:nvPr>
        </p:nvSpPr>
        <p:spPr/>
        <p:txBody>
          <a:bodyPr/>
          <a:lstStyle/>
          <a:p>
            <a:pPr algn="ctr"/>
            <a:r>
              <a:rPr lang="en-US" b="1" dirty="0"/>
              <a:t>https://sportforlife.ca/physical-literacy/</a:t>
            </a:r>
          </a:p>
        </p:txBody>
      </p:sp>
      <p:pic>
        <p:nvPicPr>
          <p:cNvPr id="6" name="Content Placeholder 5">
            <a:extLst>
              <a:ext uri="{FF2B5EF4-FFF2-40B4-BE49-F238E27FC236}">
                <a16:creationId xmlns:a16="http://schemas.microsoft.com/office/drawing/2014/main" id="{FA0745BB-E515-4FEC-B120-AFF91D933A8C}"/>
              </a:ext>
            </a:extLst>
          </p:cNvPr>
          <p:cNvPicPr>
            <a:picLocks noGrp="1" noChangeAspect="1"/>
          </p:cNvPicPr>
          <p:nvPr>
            <p:ph idx="1"/>
          </p:nvPr>
        </p:nvPicPr>
        <p:blipFill>
          <a:blip r:embed="rId2"/>
          <a:stretch>
            <a:fillRect/>
          </a:stretch>
        </p:blipFill>
        <p:spPr>
          <a:xfrm>
            <a:off x="4038600" y="1943894"/>
            <a:ext cx="4114800" cy="4114800"/>
          </a:xfrm>
          <a:prstGeom prst="rect">
            <a:avLst/>
          </a:prstGeom>
        </p:spPr>
      </p:pic>
      <p:sp>
        <p:nvSpPr>
          <p:cNvPr id="4" name="Footer Placeholder 3">
            <a:extLst>
              <a:ext uri="{FF2B5EF4-FFF2-40B4-BE49-F238E27FC236}">
                <a16:creationId xmlns:a16="http://schemas.microsoft.com/office/drawing/2014/main" id="{AFC3BD67-C4BA-46CA-91F0-5DCAD3B027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16E8352-F8A6-4E1D-B595-710EAF795A13}"/>
              </a:ext>
            </a:extLst>
          </p:cNvPr>
          <p:cNvSpPr>
            <a:spLocks noGrp="1"/>
          </p:cNvSpPr>
          <p:nvPr>
            <p:ph type="sldNum" sz="quarter" idx="12"/>
          </p:nvPr>
        </p:nvSpPr>
        <p:spPr/>
        <p:txBody>
          <a:bodyPr/>
          <a:lstStyle/>
          <a:p>
            <a:fld id="{ADE010BB-8A0A-44C6-A34B-43819450A25B}" type="slidenum">
              <a:rPr lang="en-US" smtClean="0"/>
              <a:t>5</a:t>
            </a:fld>
            <a:endParaRPr lang="en-US"/>
          </a:p>
        </p:txBody>
      </p:sp>
    </p:spTree>
    <p:extLst>
      <p:ext uri="{BB962C8B-B14F-4D97-AF65-F5344CB8AC3E}">
        <p14:creationId xmlns:p14="http://schemas.microsoft.com/office/powerpoint/2010/main" val="2690216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FCD2-1709-4E85-9C0F-213476A14C64}"/>
              </a:ext>
            </a:extLst>
          </p:cNvPr>
          <p:cNvSpPr>
            <a:spLocks noGrp="1"/>
          </p:cNvSpPr>
          <p:nvPr>
            <p:ph type="title"/>
          </p:nvPr>
        </p:nvSpPr>
        <p:spPr/>
        <p:txBody>
          <a:bodyPr>
            <a:normAutofit fontScale="90000"/>
          </a:bodyPr>
          <a:lstStyle/>
          <a:p>
            <a:pPr marL="742950" marR="0" lvl="1" indent="-285750" algn="ctr">
              <a:lnSpc>
                <a:spcPct val="107000"/>
              </a:lnSpc>
              <a:spcBef>
                <a:spcPts val="0"/>
              </a:spcBef>
              <a:spcAft>
                <a:spcPts val="0"/>
              </a:spcAft>
              <a:tabLst>
                <a:tab pos="1143000" algn="l"/>
              </a:tabLst>
            </a:pPr>
            <a:r>
              <a:rPr lang="en-US" sz="3600" b="1" dirty="0">
                <a:effectLst/>
                <a:latin typeface="Calibri" panose="020F0502020204030204" pitchFamily="34" charset="0"/>
                <a:ea typeface="Times New Roman" panose="02020603050405020304" pitchFamily="18" charset="0"/>
                <a:cs typeface="Calibri" panose="020F0502020204030204" pitchFamily="34" charset="0"/>
              </a:rPr>
              <a:t>Scoops with a partner or solo against a wall </a:t>
            </a:r>
            <a:br>
              <a:rPr lang="en-US" sz="1200" b="1" dirty="0">
                <a:effectLst/>
                <a:latin typeface="Calibri" panose="020F0502020204030204" pitchFamily="34" charset="0"/>
                <a:ea typeface="Times New Roman" panose="02020603050405020304" pitchFamily="18" charset="0"/>
                <a:cs typeface="Calibri" panose="020F0502020204030204" pitchFamily="34" charset="0"/>
              </a:rPr>
            </a:br>
            <a:r>
              <a:rPr lang="en-US" b="1" dirty="0">
                <a:effectLst/>
                <a:latin typeface="Calibri" panose="020F0502020204030204" pitchFamily="34" charset="0"/>
                <a:ea typeface="Times New Roman" panose="02020603050405020304" pitchFamily="18" charset="0"/>
                <a:cs typeface="Calibri" panose="020F0502020204030204" pitchFamily="34" charset="0"/>
                <a:hlinkClick r:id="rId3"/>
              </a:rPr>
              <a:t>https://www.canadago4sport.com/Manipulative-Send/Scoop-to-Wall</a:t>
            </a:r>
            <a:br>
              <a:rPr lang="en-US" dirty="0">
                <a:effectLst/>
                <a:latin typeface="Calibri" panose="020F0502020204030204" pitchFamily="34" charset="0"/>
                <a:ea typeface="Times New Roman" panose="02020603050405020304" pitchFamily="18" charset="0"/>
                <a:cs typeface="Calibri" panose="020F0502020204030204" pitchFamily="34" charset="0"/>
              </a:rPr>
            </a:b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Scoop to Wall">
            <a:hlinkClick r:id="" action="ppaction://media"/>
            <a:extLst>
              <a:ext uri="{FF2B5EF4-FFF2-40B4-BE49-F238E27FC236}">
                <a16:creationId xmlns:a16="http://schemas.microsoft.com/office/drawing/2014/main" id="{65030409-548B-4932-84A7-C70BDE96B2BC}"/>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5C2413B-BED2-498B-8B77-85E33BBDFB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56E02EF-33A3-4A50-B3EC-248C0BE4AA47}"/>
              </a:ext>
            </a:extLst>
          </p:cNvPr>
          <p:cNvSpPr>
            <a:spLocks noGrp="1"/>
          </p:cNvSpPr>
          <p:nvPr>
            <p:ph type="sldNum" sz="quarter" idx="12"/>
          </p:nvPr>
        </p:nvSpPr>
        <p:spPr/>
        <p:txBody>
          <a:bodyPr/>
          <a:lstStyle/>
          <a:p>
            <a:fld id="{ADE010BB-8A0A-44C6-A34B-43819450A25B}" type="slidenum">
              <a:rPr lang="en-US" smtClean="0"/>
              <a:t>50</a:t>
            </a:fld>
            <a:endParaRPr lang="en-US"/>
          </a:p>
        </p:txBody>
      </p:sp>
    </p:spTree>
    <p:extLst>
      <p:ext uri="{BB962C8B-B14F-4D97-AF65-F5344CB8AC3E}">
        <p14:creationId xmlns:p14="http://schemas.microsoft.com/office/powerpoint/2010/main" val="24365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EC9B-8A22-42AB-8EA0-CB6598E33C86}"/>
              </a:ext>
            </a:extLst>
          </p:cNvPr>
          <p:cNvSpPr>
            <a:spLocks noGrp="1"/>
          </p:cNvSpPr>
          <p:nvPr>
            <p:ph type="title"/>
          </p:nvPr>
        </p:nvSpPr>
        <p:spPr>
          <a:xfrm>
            <a:off x="838200" y="365125"/>
            <a:ext cx="10515600" cy="2023512"/>
          </a:xfrm>
        </p:spPr>
        <p:txBody>
          <a:bodyPr>
            <a:normAutofit fontScale="90000"/>
          </a:bodyPr>
          <a:lstStyle/>
          <a:p>
            <a:pPr algn="ctr"/>
            <a:r>
              <a:rPr lang="en-CA" b="1" i="1" dirty="0">
                <a:effectLst/>
                <a:latin typeface="Calibri" panose="020F0502020204030204" pitchFamily="34" charset="0"/>
                <a:ea typeface="Calibri" panose="020F0502020204030204" pitchFamily="34" charset="0"/>
                <a:cs typeface="Times New Roman" panose="02020603050405020304" pitchFamily="18" charset="0"/>
              </a:rPr>
              <a:t>Toss in the Towel </a:t>
            </a:r>
            <a:br>
              <a:rPr lang="en-CA" b="1" i="1" dirty="0">
                <a:effectLst/>
                <a:latin typeface="Calibri" panose="020F0502020204030204" pitchFamily="34" charset="0"/>
                <a:ea typeface="Calibri" panose="020F0502020204030204" pitchFamily="34" charset="0"/>
                <a:cs typeface="Times New Roman" panose="02020603050405020304" pitchFamily="18" charset="0"/>
              </a:rPr>
            </a:br>
            <a:r>
              <a:rPr lang="en-CA" b="1" i="1" dirty="0">
                <a:effectLst/>
                <a:latin typeface="Calibri" panose="020F0502020204030204" pitchFamily="34" charset="0"/>
                <a:ea typeface="Calibri" panose="020F0502020204030204" pitchFamily="34" charset="0"/>
                <a:cs typeface="Times New Roman" panose="02020603050405020304" pitchFamily="18" charset="0"/>
              </a:rPr>
              <a:t>(use a soccer ball instead of stability ball)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https://www.canadago4sport.com/Manipulative-Send/Toss-in-the-Towel</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Throw in the Towel">
            <a:hlinkClick r:id="" action="ppaction://media"/>
            <a:extLst>
              <a:ext uri="{FF2B5EF4-FFF2-40B4-BE49-F238E27FC236}">
                <a16:creationId xmlns:a16="http://schemas.microsoft.com/office/drawing/2014/main" id="{962E69E0-9BAA-4481-AC6A-201894A89307}"/>
              </a:ext>
            </a:extLst>
          </p:cNvPr>
          <p:cNvPicPr>
            <a:picLocks noGrp="1" noRot="1" noChangeAspect="1"/>
          </p:cNvPicPr>
          <p:nvPr>
            <p:ph idx="1"/>
            <a:videoFile r:link="rId1"/>
          </p:nvPr>
        </p:nvPicPr>
        <p:blipFill>
          <a:blip r:embed="rId4"/>
          <a:stretch>
            <a:fillRect/>
          </a:stretch>
        </p:blipFill>
        <p:spPr>
          <a:xfrm>
            <a:off x="2728913" y="2389188"/>
            <a:ext cx="6734175" cy="3787775"/>
          </a:xfrm>
          <a:prstGeom prst="rect">
            <a:avLst/>
          </a:prstGeom>
        </p:spPr>
      </p:pic>
      <p:sp>
        <p:nvSpPr>
          <p:cNvPr id="4" name="Footer Placeholder 3">
            <a:extLst>
              <a:ext uri="{FF2B5EF4-FFF2-40B4-BE49-F238E27FC236}">
                <a16:creationId xmlns:a16="http://schemas.microsoft.com/office/drawing/2014/main" id="{2DEC9743-26DC-4E86-95FE-994FA0E37E4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54ABB4-8028-4122-9AE2-D4BE6A6F62C4}"/>
              </a:ext>
            </a:extLst>
          </p:cNvPr>
          <p:cNvSpPr>
            <a:spLocks noGrp="1"/>
          </p:cNvSpPr>
          <p:nvPr>
            <p:ph type="sldNum" sz="quarter" idx="12"/>
          </p:nvPr>
        </p:nvSpPr>
        <p:spPr/>
        <p:txBody>
          <a:bodyPr/>
          <a:lstStyle/>
          <a:p>
            <a:fld id="{ADE010BB-8A0A-44C6-A34B-43819450A25B}" type="slidenum">
              <a:rPr lang="en-US" smtClean="0"/>
              <a:t>51</a:t>
            </a:fld>
            <a:endParaRPr lang="en-US"/>
          </a:p>
        </p:txBody>
      </p:sp>
    </p:spTree>
    <p:extLst>
      <p:ext uri="{BB962C8B-B14F-4D97-AF65-F5344CB8AC3E}">
        <p14:creationId xmlns:p14="http://schemas.microsoft.com/office/powerpoint/2010/main" val="32208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381C-672E-445B-90B3-2534CBEB04ED}"/>
              </a:ext>
            </a:extLst>
          </p:cNvPr>
          <p:cNvSpPr>
            <a:spLocks noGrp="1"/>
          </p:cNvSpPr>
          <p:nvPr>
            <p:ph type="title"/>
          </p:nvPr>
        </p:nvSpPr>
        <p:spPr>
          <a:xfrm>
            <a:off x="838200" y="365125"/>
            <a:ext cx="10515600" cy="1799577"/>
          </a:xfrm>
        </p:spPr>
        <p:txBody>
          <a:bodyPr>
            <a:normAutofit fontScale="90000"/>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Two Player Juggle [at home] </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(use any three larger balls—soccer, basketball…)</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https://www.canadago4sport.com/Manipulative-Send/Two-Player-Juggle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Juggling 3 Stability Balls">
            <a:hlinkClick r:id="" action="ppaction://media"/>
            <a:extLst>
              <a:ext uri="{FF2B5EF4-FFF2-40B4-BE49-F238E27FC236}">
                <a16:creationId xmlns:a16="http://schemas.microsoft.com/office/drawing/2014/main" id="{3271068D-C9A6-4ED0-BF59-D7D6A0C0BBCB}"/>
              </a:ext>
            </a:extLst>
          </p:cNvPr>
          <p:cNvPicPr>
            <a:picLocks noGrp="1" noRot="1" noChangeAspect="1"/>
          </p:cNvPicPr>
          <p:nvPr>
            <p:ph idx="1"/>
            <a:videoFile r:link="rId1"/>
          </p:nvPr>
        </p:nvPicPr>
        <p:blipFill>
          <a:blip r:embed="rId4"/>
          <a:stretch>
            <a:fillRect/>
          </a:stretch>
        </p:blipFill>
        <p:spPr>
          <a:xfrm>
            <a:off x="2663825" y="2314575"/>
            <a:ext cx="6865938" cy="3862388"/>
          </a:xfrm>
          <a:prstGeom prst="rect">
            <a:avLst/>
          </a:prstGeom>
        </p:spPr>
      </p:pic>
      <p:sp>
        <p:nvSpPr>
          <p:cNvPr id="4" name="Footer Placeholder 3">
            <a:extLst>
              <a:ext uri="{FF2B5EF4-FFF2-40B4-BE49-F238E27FC236}">
                <a16:creationId xmlns:a16="http://schemas.microsoft.com/office/drawing/2014/main" id="{130F5D88-9747-4CF3-8EFC-0F29173ECF6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8BEF96B-FFA7-4366-9806-3A9E7018F5E1}"/>
              </a:ext>
            </a:extLst>
          </p:cNvPr>
          <p:cNvSpPr>
            <a:spLocks noGrp="1"/>
          </p:cNvSpPr>
          <p:nvPr>
            <p:ph type="sldNum" sz="quarter" idx="12"/>
          </p:nvPr>
        </p:nvSpPr>
        <p:spPr/>
        <p:txBody>
          <a:bodyPr/>
          <a:lstStyle/>
          <a:p>
            <a:fld id="{ADE010BB-8A0A-44C6-A34B-43819450A25B}" type="slidenum">
              <a:rPr lang="en-US" smtClean="0"/>
              <a:t>52</a:t>
            </a:fld>
            <a:endParaRPr lang="en-US"/>
          </a:p>
        </p:txBody>
      </p:sp>
    </p:spTree>
    <p:extLst>
      <p:ext uri="{BB962C8B-B14F-4D97-AF65-F5344CB8AC3E}">
        <p14:creationId xmlns:p14="http://schemas.microsoft.com/office/powerpoint/2010/main" val="18378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595C6-B232-4EFB-BF64-FEAE7A5281F8}"/>
              </a:ext>
            </a:extLst>
          </p:cNvPr>
          <p:cNvSpPr>
            <a:spLocks noGrp="1"/>
          </p:cNvSpPr>
          <p:nvPr>
            <p:ph type="title"/>
          </p:nvPr>
        </p:nvSpPr>
        <p:spPr/>
        <p:txBody>
          <a:bodyPr>
            <a:normAutofit/>
          </a:bodyPr>
          <a:lstStyle/>
          <a:p>
            <a:pPr algn="ctr"/>
            <a:r>
              <a:rPr lang="en-CA" b="1" dirty="0"/>
              <a:t>Six Square Bump</a:t>
            </a:r>
            <a:br>
              <a:rPr lang="en-CA" dirty="0"/>
            </a:br>
            <a:r>
              <a:rPr lang="en-CA" sz="2200" dirty="0">
                <a:hlinkClick r:id="rId3"/>
              </a:rPr>
              <a:t>https://www.canadago4sport.com/Manipulative-Send/Six-Square-Bump</a:t>
            </a:r>
            <a:endParaRPr lang="en-US" dirty="0"/>
          </a:p>
        </p:txBody>
      </p:sp>
      <p:pic>
        <p:nvPicPr>
          <p:cNvPr id="6" name="Online Media 5" title="Six Square Bump: Volleyball setting and forearm passing">
            <a:hlinkClick r:id="" action="ppaction://media"/>
            <a:extLst>
              <a:ext uri="{FF2B5EF4-FFF2-40B4-BE49-F238E27FC236}">
                <a16:creationId xmlns:a16="http://schemas.microsoft.com/office/drawing/2014/main" id="{7AD31EA7-DE5B-4A71-9DFC-1A7FB5E6979E}"/>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3ACFB911-A790-4747-8171-07BFCACFC64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A5A2328-269F-4123-B730-74F93529AB4C}"/>
              </a:ext>
            </a:extLst>
          </p:cNvPr>
          <p:cNvSpPr>
            <a:spLocks noGrp="1"/>
          </p:cNvSpPr>
          <p:nvPr>
            <p:ph type="sldNum" sz="quarter" idx="12"/>
          </p:nvPr>
        </p:nvSpPr>
        <p:spPr/>
        <p:txBody>
          <a:bodyPr/>
          <a:lstStyle/>
          <a:p>
            <a:fld id="{ADE010BB-8A0A-44C6-A34B-43819450A25B}" type="slidenum">
              <a:rPr lang="en-US" smtClean="0"/>
              <a:t>53</a:t>
            </a:fld>
            <a:endParaRPr lang="en-US"/>
          </a:p>
        </p:txBody>
      </p:sp>
    </p:spTree>
    <p:extLst>
      <p:ext uri="{BB962C8B-B14F-4D97-AF65-F5344CB8AC3E}">
        <p14:creationId xmlns:p14="http://schemas.microsoft.com/office/powerpoint/2010/main" val="280189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956D-3886-4A59-8BF1-1970DAEE9020}"/>
              </a:ext>
            </a:extLst>
          </p:cNvPr>
          <p:cNvSpPr>
            <a:spLocks noGrp="1"/>
          </p:cNvSpPr>
          <p:nvPr>
            <p:ph type="title"/>
          </p:nvPr>
        </p:nvSpPr>
        <p:spPr/>
        <p:txBody>
          <a:bodyPr>
            <a:normAutofit/>
          </a:bodyPr>
          <a:lstStyle/>
          <a:p>
            <a:pPr algn="ctr"/>
            <a:r>
              <a:rPr lang="en-CA" b="1" dirty="0"/>
              <a:t>Circle Pass to Same Player and Run</a:t>
            </a:r>
            <a:br>
              <a:rPr lang="en-CA" dirty="0"/>
            </a:br>
            <a:r>
              <a:rPr lang="en-CA" sz="2200" dirty="0">
                <a:hlinkClick r:id="rId3"/>
              </a:rPr>
              <a:t>https://www.canadago4sport.com/Train-Net-NoRacquet/Circle-Pass-to-Same-Player-and-Run</a:t>
            </a:r>
            <a:endParaRPr lang="en-US" dirty="0"/>
          </a:p>
        </p:txBody>
      </p:sp>
      <p:sp>
        <p:nvSpPr>
          <p:cNvPr id="3" name="Content Placeholder 2">
            <a:extLst>
              <a:ext uri="{FF2B5EF4-FFF2-40B4-BE49-F238E27FC236}">
                <a16:creationId xmlns:a16="http://schemas.microsoft.com/office/drawing/2014/main" id="{719E030D-B10C-4FE6-8783-C071D273B4A4}"/>
              </a:ext>
            </a:extLst>
          </p:cNvPr>
          <p:cNvSpPr>
            <a:spLocks noGrp="1"/>
          </p:cNvSpPr>
          <p:nvPr>
            <p:ph idx="1"/>
          </p:nvPr>
        </p:nvSpPr>
        <p:spPr/>
        <p:txBody>
          <a:bodyPr/>
          <a:lstStyle/>
          <a:p>
            <a:r>
              <a:rPr lang="en-CA" dirty="0"/>
              <a:t>Toss and catch and no run</a:t>
            </a:r>
          </a:p>
          <a:p>
            <a:r>
              <a:rPr lang="en-CA" dirty="0"/>
              <a:t>Toss and catch and run</a:t>
            </a:r>
          </a:p>
          <a:p>
            <a:r>
              <a:rPr lang="en-CA" dirty="0"/>
              <a:t>Volley and run</a:t>
            </a:r>
            <a:endParaRPr lang="en-US" dirty="0"/>
          </a:p>
        </p:txBody>
      </p:sp>
      <p:sp>
        <p:nvSpPr>
          <p:cNvPr id="4" name="Footer Placeholder 3">
            <a:extLst>
              <a:ext uri="{FF2B5EF4-FFF2-40B4-BE49-F238E27FC236}">
                <a16:creationId xmlns:a16="http://schemas.microsoft.com/office/drawing/2014/main" id="{92DB22F5-A010-49AC-BCA8-7F80E2A5187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A675039-03C0-45E3-9939-149BCBEA5101}"/>
              </a:ext>
            </a:extLst>
          </p:cNvPr>
          <p:cNvSpPr>
            <a:spLocks noGrp="1"/>
          </p:cNvSpPr>
          <p:nvPr>
            <p:ph type="sldNum" sz="quarter" idx="12"/>
          </p:nvPr>
        </p:nvSpPr>
        <p:spPr/>
        <p:txBody>
          <a:bodyPr/>
          <a:lstStyle/>
          <a:p>
            <a:fld id="{ADE010BB-8A0A-44C6-A34B-43819450A25B}" type="slidenum">
              <a:rPr lang="en-US" smtClean="0"/>
              <a:t>54</a:t>
            </a:fld>
            <a:endParaRPr lang="en-US"/>
          </a:p>
        </p:txBody>
      </p:sp>
      <p:pic>
        <p:nvPicPr>
          <p:cNvPr id="6" name="Online Media 5" title="Circle Pass to Same Player and Run">
            <a:hlinkClick r:id="" action="ppaction://media"/>
            <a:extLst>
              <a:ext uri="{FF2B5EF4-FFF2-40B4-BE49-F238E27FC236}">
                <a16:creationId xmlns:a16="http://schemas.microsoft.com/office/drawing/2014/main" id="{9B496600-9F5F-4623-86E2-1865D5C8CA87}"/>
              </a:ext>
            </a:extLst>
          </p:cNvPr>
          <p:cNvPicPr>
            <a:picLocks noRot="1" noChangeAspect="1"/>
          </p:cNvPicPr>
          <p:nvPr>
            <a:videoFile r:link="rId1"/>
          </p:nvPr>
        </p:nvPicPr>
        <p:blipFill>
          <a:blip r:embed="rId4"/>
          <a:stretch>
            <a:fillRect/>
          </a:stretch>
        </p:blipFill>
        <p:spPr>
          <a:xfrm>
            <a:off x="4617566" y="2325556"/>
            <a:ext cx="6372478" cy="3600450"/>
          </a:xfrm>
          <a:prstGeom prst="rect">
            <a:avLst/>
          </a:prstGeom>
        </p:spPr>
      </p:pic>
    </p:spTree>
    <p:extLst>
      <p:ext uri="{BB962C8B-B14F-4D97-AF65-F5344CB8AC3E}">
        <p14:creationId xmlns:p14="http://schemas.microsoft.com/office/powerpoint/2010/main" val="351041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F70DDB-526E-47C8-B223-C9D52A979DF1}"/>
              </a:ext>
            </a:extLst>
          </p:cNvPr>
          <p:cNvSpPr>
            <a:spLocks noGrp="1"/>
          </p:cNvSpPr>
          <p:nvPr>
            <p:ph type="title"/>
          </p:nvPr>
        </p:nvSpPr>
        <p:spPr/>
        <p:txBody>
          <a:bodyPr/>
          <a:lstStyle/>
          <a:p>
            <a:pPr algn="ctr"/>
            <a:r>
              <a:rPr lang="en-CA" b="1" dirty="0"/>
              <a:t>Locomotor</a:t>
            </a:r>
            <a:endParaRPr lang="en-US" b="1" dirty="0"/>
          </a:p>
        </p:txBody>
      </p:sp>
      <p:pic>
        <p:nvPicPr>
          <p:cNvPr id="9" name="Content Placeholder 8">
            <a:extLst>
              <a:ext uri="{FF2B5EF4-FFF2-40B4-BE49-F238E27FC236}">
                <a16:creationId xmlns:a16="http://schemas.microsoft.com/office/drawing/2014/main" id="{501E7AE1-2EF3-4BD4-9817-708760F6C72F}"/>
              </a:ext>
            </a:extLst>
          </p:cNvPr>
          <p:cNvPicPr>
            <a:picLocks noGrp="1" noChangeAspect="1"/>
          </p:cNvPicPr>
          <p:nvPr>
            <p:ph idx="1"/>
          </p:nvPr>
        </p:nvPicPr>
        <p:blipFill>
          <a:blip r:embed="rId2"/>
          <a:stretch>
            <a:fillRect/>
          </a:stretch>
        </p:blipFill>
        <p:spPr>
          <a:xfrm>
            <a:off x="2272821" y="1825625"/>
            <a:ext cx="7646357" cy="4351338"/>
          </a:xfrm>
          <a:prstGeom prst="rect">
            <a:avLst/>
          </a:prstGeom>
        </p:spPr>
      </p:pic>
      <p:sp>
        <p:nvSpPr>
          <p:cNvPr id="5" name="Footer Placeholder 4">
            <a:extLst>
              <a:ext uri="{FF2B5EF4-FFF2-40B4-BE49-F238E27FC236}">
                <a16:creationId xmlns:a16="http://schemas.microsoft.com/office/drawing/2014/main" id="{9DAC624F-41D1-49FC-AFEE-EA45455A1709}"/>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E74D59F1-6A9A-4578-801C-58F0CD38EE3F}"/>
              </a:ext>
            </a:extLst>
          </p:cNvPr>
          <p:cNvSpPr>
            <a:spLocks noGrp="1"/>
          </p:cNvSpPr>
          <p:nvPr>
            <p:ph type="sldNum" sz="quarter" idx="12"/>
          </p:nvPr>
        </p:nvSpPr>
        <p:spPr/>
        <p:txBody>
          <a:bodyPr/>
          <a:lstStyle/>
          <a:p>
            <a:fld id="{ADE010BB-8A0A-44C6-A34B-43819450A25B}" type="slidenum">
              <a:rPr lang="en-US" smtClean="0"/>
              <a:t>55</a:t>
            </a:fld>
            <a:endParaRPr lang="en-US"/>
          </a:p>
        </p:txBody>
      </p:sp>
    </p:spTree>
    <p:extLst>
      <p:ext uri="{BB962C8B-B14F-4D97-AF65-F5344CB8AC3E}">
        <p14:creationId xmlns:p14="http://schemas.microsoft.com/office/powerpoint/2010/main" val="2474932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C9488-6AD3-4C01-AF7C-A62E13D5A7BB}"/>
              </a:ext>
            </a:extLst>
          </p:cNvPr>
          <p:cNvSpPr>
            <a:spLocks noGrp="1"/>
          </p:cNvSpPr>
          <p:nvPr>
            <p:ph type="title"/>
          </p:nvPr>
        </p:nvSpPr>
        <p:spPr>
          <a:xfrm>
            <a:off x="838200" y="410368"/>
            <a:ext cx="10515600" cy="1325563"/>
          </a:xfrm>
        </p:spPr>
        <p:txBody>
          <a:bodyPr>
            <a:noAutofit/>
          </a:bodyPr>
          <a:lstStyle/>
          <a:p>
            <a:pPr marL="742950" marR="0" lvl="1" indent="-285750" algn="ctr">
              <a:lnSpc>
                <a:spcPct val="107000"/>
              </a:lnSpc>
              <a:spcBef>
                <a:spcPts val="0"/>
              </a:spcBef>
              <a:spcAft>
                <a:spcPts val="0"/>
              </a:spcAf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Your Colour Up</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https://www.canadago4sport.com/Leadership/Your-Colour-Up</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p>
        </p:txBody>
      </p:sp>
      <p:sp>
        <p:nvSpPr>
          <p:cNvPr id="3" name="Content Placeholder 2">
            <a:extLst>
              <a:ext uri="{FF2B5EF4-FFF2-40B4-BE49-F238E27FC236}">
                <a16:creationId xmlns:a16="http://schemas.microsoft.com/office/drawing/2014/main" id="{883E7C56-A668-46AB-9CFF-E52544497D39}"/>
              </a:ext>
            </a:extLst>
          </p:cNvPr>
          <p:cNvSpPr>
            <a:spLocks noGrp="1"/>
          </p:cNvSpPr>
          <p:nvPr>
            <p:ph idx="1"/>
          </p:nvPr>
        </p:nvSpPr>
        <p:spPr/>
        <p:txBody>
          <a:bodyPr/>
          <a:lstStyle/>
          <a:p>
            <a:pPr marL="0" marR="0">
              <a:lnSpc>
                <a:spcPct val="107000"/>
              </a:lnSpc>
              <a:spcBef>
                <a:spcPts val="0"/>
              </a:spcBef>
              <a:spcAft>
                <a:spcPts val="800"/>
              </a:spcAft>
            </a:pPr>
            <a:r>
              <a:rPr lang="en-US" sz="11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DF963FA-32C6-417B-96B2-89511037ECA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9183FF5-6D24-4980-B338-88A28156B79D}"/>
              </a:ext>
            </a:extLst>
          </p:cNvPr>
          <p:cNvSpPr>
            <a:spLocks noGrp="1"/>
          </p:cNvSpPr>
          <p:nvPr>
            <p:ph type="sldNum" sz="quarter" idx="12"/>
          </p:nvPr>
        </p:nvSpPr>
        <p:spPr/>
        <p:txBody>
          <a:bodyPr/>
          <a:lstStyle/>
          <a:p>
            <a:fld id="{ADE010BB-8A0A-44C6-A34B-43819450A25B}" type="slidenum">
              <a:rPr lang="en-US" smtClean="0"/>
              <a:t>56</a:t>
            </a:fld>
            <a:endParaRPr lang="en-US"/>
          </a:p>
        </p:txBody>
      </p:sp>
      <p:pic>
        <p:nvPicPr>
          <p:cNvPr id="6" name="Online Media 5" title="ColourUp">
            <a:hlinkClick r:id="" action="ppaction://media"/>
            <a:extLst>
              <a:ext uri="{FF2B5EF4-FFF2-40B4-BE49-F238E27FC236}">
                <a16:creationId xmlns:a16="http://schemas.microsoft.com/office/drawing/2014/main" id="{EC6EFD34-1D67-4FC4-9AFB-E2F1F038D9AF}"/>
              </a:ext>
            </a:extLst>
          </p:cNvPr>
          <p:cNvPicPr>
            <a:picLocks noRot="1" noChangeAspect="1"/>
          </p:cNvPicPr>
          <p:nvPr>
            <a:videoFile r:link="rId1"/>
          </p:nvPr>
        </p:nvPicPr>
        <p:blipFill>
          <a:blip r:embed="rId4"/>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5496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AD8D-4118-4C9E-A7C0-D11471D195C1}"/>
              </a:ext>
            </a:extLst>
          </p:cNvPr>
          <p:cNvSpPr>
            <a:spLocks noGrp="1"/>
          </p:cNvSpPr>
          <p:nvPr>
            <p:ph type="title"/>
          </p:nvPr>
        </p:nvSpPr>
        <p:spPr>
          <a:xfrm>
            <a:off x="838200" y="136525"/>
            <a:ext cx="10515600" cy="1554163"/>
          </a:xfrm>
        </p:spPr>
        <p:txBody>
          <a:bodyPr>
            <a:normAutofit/>
          </a:bodyPr>
          <a:lstStyle/>
          <a:p>
            <a:pPr marL="742950" marR="0" lvl="1" indent="-285750" algn="ctr">
              <a:lnSpc>
                <a:spcPct val="107000"/>
              </a:lnSpc>
              <a:spcBef>
                <a:spcPts val="0"/>
              </a:spcBef>
              <a:spcAft>
                <a:spcPts val="0"/>
              </a:spcAf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Your Colour Up with Feet</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2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https://www.canadago4sport.com/Leadership/Your-Colour-Up-With-Feet</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ColourUpWithFeet">
            <a:hlinkClick r:id="" action="ppaction://media"/>
            <a:extLst>
              <a:ext uri="{FF2B5EF4-FFF2-40B4-BE49-F238E27FC236}">
                <a16:creationId xmlns:a16="http://schemas.microsoft.com/office/drawing/2014/main" id="{0E8E3893-CEA4-414F-9107-BC56988BBED9}"/>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025E6F4D-1D4D-47A1-8445-98D7B0F9585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B283E0C-39FB-4E68-8E45-93BAE4FCA186}"/>
              </a:ext>
            </a:extLst>
          </p:cNvPr>
          <p:cNvSpPr>
            <a:spLocks noGrp="1"/>
          </p:cNvSpPr>
          <p:nvPr>
            <p:ph type="sldNum" sz="quarter" idx="12"/>
          </p:nvPr>
        </p:nvSpPr>
        <p:spPr/>
        <p:txBody>
          <a:bodyPr/>
          <a:lstStyle/>
          <a:p>
            <a:fld id="{ADE010BB-8A0A-44C6-A34B-43819450A25B}" type="slidenum">
              <a:rPr lang="en-US" smtClean="0"/>
              <a:t>57</a:t>
            </a:fld>
            <a:endParaRPr lang="en-US"/>
          </a:p>
        </p:txBody>
      </p:sp>
    </p:spTree>
    <p:extLst>
      <p:ext uri="{BB962C8B-B14F-4D97-AF65-F5344CB8AC3E}">
        <p14:creationId xmlns:p14="http://schemas.microsoft.com/office/powerpoint/2010/main" val="7038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34EC-4C1A-4B9F-96A2-5634F77639EC}"/>
              </a:ext>
            </a:extLst>
          </p:cNvPr>
          <p:cNvSpPr>
            <a:spLocks noGrp="1"/>
          </p:cNvSpPr>
          <p:nvPr>
            <p:ph type="title"/>
          </p:nvPr>
        </p:nvSpPr>
        <p:spPr/>
        <p:txBody>
          <a:bodyPr>
            <a:noAutofit/>
          </a:bodyPr>
          <a:lstStyle/>
          <a:p>
            <a:pPr marL="742950" marR="0" lvl="1" indent="-28575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Topple Tic Tac</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https://www.canadago4sport.com/Numeracy/Topple-Tic-Tac</a:t>
            </a:r>
            <a:endParaRPr lang="en-US" sz="2000" dirty="0"/>
          </a:p>
        </p:txBody>
      </p:sp>
      <p:pic>
        <p:nvPicPr>
          <p:cNvPr id="6" name="Online Media 5" title="ToppleTicTac">
            <a:hlinkClick r:id="" action="ppaction://media"/>
            <a:extLst>
              <a:ext uri="{FF2B5EF4-FFF2-40B4-BE49-F238E27FC236}">
                <a16:creationId xmlns:a16="http://schemas.microsoft.com/office/drawing/2014/main" id="{8A90BE34-A4DF-4CB4-B5F3-B00B70EA2D3E}"/>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D936A46F-8D80-4314-AC16-136264E0501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3492218-B770-47FF-8343-545653D96652}"/>
              </a:ext>
            </a:extLst>
          </p:cNvPr>
          <p:cNvSpPr>
            <a:spLocks noGrp="1"/>
          </p:cNvSpPr>
          <p:nvPr>
            <p:ph type="sldNum" sz="quarter" idx="12"/>
          </p:nvPr>
        </p:nvSpPr>
        <p:spPr/>
        <p:txBody>
          <a:bodyPr/>
          <a:lstStyle/>
          <a:p>
            <a:fld id="{ADE010BB-8A0A-44C6-A34B-43819450A25B}" type="slidenum">
              <a:rPr lang="en-US" smtClean="0"/>
              <a:t>58</a:t>
            </a:fld>
            <a:endParaRPr lang="en-US"/>
          </a:p>
        </p:txBody>
      </p:sp>
    </p:spTree>
    <p:extLst>
      <p:ext uri="{BB962C8B-B14F-4D97-AF65-F5344CB8AC3E}">
        <p14:creationId xmlns:p14="http://schemas.microsoft.com/office/powerpoint/2010/main" val="108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EDC5D-77D4-4A81-AAA2-3E608CB38D53}"/>
              </a:ext>
            </a:extLst>
          </p:cNvPr>
          <p:cNvSpPr>
            <a:spLocks noGrp="1"/>
          </p:cNvSpPr>
          <p:nvPr>
            <p:ph type="title"/>
          </p:nvPr>
        </p:nvSpPr>
        <p:spPr/>
        <p:txBody>
          <a:bodyPr>
            <a:noAutofit/>
          </a:bodyPr>
          <a:lstStyle/>
          <a:p>
            <a:pPr marL="742950" marR="0" lvl="1" indent="-28575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Topple Double Tic Tac</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https://www.canadago4sport.com/Numeracy/Topple-Double-Tic-Tac</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p>
        </p:txBody>
      </p:sp>
      <p:pic>
        <p:nvPicPr>
          <p:cNvPr id="6" name="Online Media 5" title="Toppletube Double Three in a Row">
            <a:hlinkClick r:id="" action="ppaction://media"/>
            <a:extLst>
              <a:ext uri="{FF2B5EF4-FFF2-40B4-BE49-F238E27FC236}">
                <a16:creationId xmlns:a16="http://schemas.microsoft.com/office/drawing/2014/main" id="{AD1F9A4E-4B9C-4852-ABD7-EF4B8229D7BD}"/>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47634990-4BEF-4E57-B33A-DB1F296EB44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C5310FB-9236-435B-9BB8-476E01731DD3}"/>
              </a:ext>
            </a:extLst>
          </p:cNvPr>
          <p:cNvSpPr>
            <a:spLocks noGrp="1"/>
          </p:cNvSpPr>
          <p:nvPr>
            <p:ph type="sldNum" sz="quarter" idx="12"/>
          </p:nvPr>
        </p:nvSpPr>
        <p:spPr/>
        <p:txBody>
          <a:bodyPr/>
          <a:lstStyle/>
          <a:p>
            <a:fld id="{ADE010BB-8A0A-44C6-A34B-43819450A25B}" type="slidenum">
              <a:rPr lang="en-US" smtClean="0"/>
              <a:t>59</a:t>
            </a:fld>
            <a:endParaRPr lang="en-US"/>
          </a:p>
        </p:txBody>
      </p:sp>
    </p:spTree>
    <p:extLst>
      <p:ext uri="{BB962C8B-B14F-4D97-AF65-F5344CB8AC3E}">
        <p14:creationId xmlns:p14="http://schemas.microsoft.com/office/powerpoint/2010/main" val="18469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F97B-42E4-4843-A608-B074C3C192BF}"/>
              </a:ext>
            </a:extLst>
          </p:cNvPr>
          <p:cNvSpPr>
            <a:spLocks noGrp="1"/>
          </p:cNvSpPr>
          <p:nvPr>
            <p:ph type="title"/>
          </p:nvPr>
        </p:nvSpPr>
        <p:spPr/>
        <p:txBody>
          <a:bodyPr>
            <a:normAutofit fontScale="90000"/>
          </a:bodyPr>
          <a:lstStyle/>
          <a:p>
            <a:pPr algn="ctr"/>
            <a:r>
              <a:rPr lang="en-CA" b="1" dirty="0"/>
              <a:t>Movement Skills</a:t>
            </a:r>
            <a:br>
              <a:rPr lang="en-CA" b="1" dirty="0"/>
            </a:br>
            <a:r>
              <a:rPr lang="en-CA" sz="2700" b="1" dirty="0">
                <a:hlinkClick r:id="rId2"/>
              </a:rPr>
              <a:t>https://schoolpapl.ca/wp-content/uploads/2021/04/Getting-Started-with-Physical-Literacy-Webinar-Handouts.pdf</a:t>
            </a:r>
            <a:br>
              <a:rPr lang="en-CA" b="1" dirty="0"/>
            </a:br>
            <a:endParaRPr lang="en-US" b="1" dirty="0"/>
          </a:p>
        </p:txBody>
      </p:sp>
      <p:pic>
        <p:nvPicPr>
          <p:cNvPr id="7" name="Content Placeholder 6">
            <a:hlinkClick r:id="rId2"/>
            <a:extLst>
              <a:ext uri="{FF2B5EF4-FFF2-40B4-BE49-F238E27FC236}">
                <a16:creationId xmlns:a16="http://schemas.microsoft.com/office/drawing/2014/main" id="{CE3186B0-9C82-42E8-A6C7-D46695157250}"/>
              </a:ext>
            </a:extLst>
          </p:cNvPr>
          <p:cNvPicPr>
            <a:picLocks noGrp="1" noChangeAspect="1"/>
          </p:cNvPicPr>
          <p:nvPr>
            <p:ph idx="1"/>
          </p:nvPr>
        </p:nvPicPr>
        <p:blipFill>
          <a:blip r:embed="rId3"/>
          <a:stretch>
            <a:fillRect/>
          </a:stretch>
        </p:blipFill>
        <p:spPr>
          <a:xfrm>
            <a:off x="2228144" y="1690688"/>
            <a:ext cx="7735712" cy="4351338"/>
          </a:xfrm>
        </p:spPr>
      </p:pic>
      <p:sp>
        <p:nvSpPr>
          <p:cNvPr id="4" name="Footer Placeholder 3">
            <a:extLst>
              <a:ext uri="{FF2B5EF4-FFF2-40B4-BE49-F238E27FC236}">
                <a16:creationId xmlns:a16="http://schemas.microsoft.com/office/drawing/2014/main" id="{0F9084C3-B822-4763-98E9-90633D2C05B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0748205-39C5-4AA5-ADCE-C659E4531600}"/>
              </a:ext>
            </a:extLst>
          </p:cNvPr>
          <p:cNvSpPr>
            <a:spLocks noGrp="1"/>
          </p:cNvSpPr>
          <p:nvPr>
            <p:ph type="sldNum" sz="quarter" idx="12"/>
          </p:nvPr>
        </p:nvSpPr>
        <p:spPr/>
        <p:txBody>
          <a:bodyPr/>
          <a:lstStyle/>
          <a:p>
            <a:fld id="{ADE010BB-8A0A-44C6-A34B-43819450A25B}" type="slidenum">
              <a:rPr lang="en-US" smtClean="0"/>
              <a:t>6</a:t>
            </a:fld>
            <a:endParaRPr lang="en-US"/>
          </a:p>
        </p:txBody>
      </p:sp>
    </p:spTree>
    <p:extLst>
      <p:ext uri="{BB962C8B-B14F-4D97-AF65-F5344CB8AC3E}">
        <p14:creationId xmlns:p14="http://schemas.microsoft.com/office/powerpoint/2010/main" val="2079771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188F-8633-41D9-B6B5-0E52767B2750}"/>
              </a:ext>
            </a:extLst>
          </p:cNvPr>
          <p:cNvSpPr>
            <a:spLocks noGrp="1"/>
          </p:cNvSpPr>
          <p:nvPr>
            <p:ph type="title"/>
          </p:nvPr>
        </p:nvSpPr>
        <p:spPr>
          <a:xfrm>
            <a:off x="838200" y="201336"/>
            <a:ext cx="10515600" cy="1837189"/>
          </a:xfrm>
        </p:spPr>
        <p:txBody>
          <a:bodyPr>
            <a:normAutofit fontScale="90000"/>
          </a:bodyPr>
          <a:lstStyle/>
          <a:p>
            <a:pPr marL="742950" marR="0" lvl="1" indent="-285750" algn="ctr">
              <a:lnSpc>
                <a:spcPct val="107000"/>
              </a:lnSpc>
              <a:spcBef>
                <a:spcPts val="0"/>
              </a:spcBef>
              <a:spcAft>
                <a:spcPts val="0"/>
              </a:spcAf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Tic Tac Toe No Grid Instructions </a:t>
            </a:r>
            <a:br>
              <a:rPr lang="en-CA" sz="4000" b="1" dirty="0">
                <a:effectLst/>
                <a:latin typeface="Calibri" panose="020F0502020204030204" pitchFamily="34" charset="0"/>
                <a:ea typeface="Calibri" panose="020F0502020204030204" pitchFamily="34" charset="0"/>
                <a:cs typeface="Times New Roman" panose="02020603050405020304" pitchFamily="18" charset="0"/>
              </a:rPr>
            </a:br>
            <a:r>
              <a:rPr lang="en-CA" sz="4000" b="1" dirty="0">
                <a:effectLst/>
                <a:latin typeface="Calibri" panose="020F0502020204030204" pitchFamily="34" charset="0"/>
                <a:ea typeface="Calibri" panose="020F0502020204030204" pitchFamily="34" charset="0"/>
                <a:cs typeface="Times New Roman" panose="02020603050405020304" pitchFamily="18" charset="0"/>
              </a:rPr>
              <a:t>(Use ToppleTubes instead of Rubber Bars)</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https://www.canadago4sport.com/Numeracy/Tic-Tac-Toe--No-Grid-Instructions</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endParaRPr lang="en-US" sz="2200" dirty="0"/>
          </a:p>
        </p:txBody>
      </p:sp>
      <p:pic>
        <p:nvPicPr>
          <p:cNvPr id="6" name="Online Media 5" title="TicTacToeNoGridInstuctions">
            <a:hlinkClick r:id="" action="ppaction://media"/>
            <a:extLst>
              <a:ext uri="{FF2B5EF4-FFF2-40B4-BE49-F238E27FC236}">
                <a16:creationId xmlns:a16="http://schemas.microsoft.com/office/drawing/2014/main" id="{8C21B924-FFEE-48D6-B330-2884C53CCAEB}"/>
              </a:ext>
            </a:extLst>
          </p:cNvPr>
          <p:cNvPicPr>
            <a:picLocks noGrp="1" noRot="1" noChangeAspect="1"/>
          </p:cNvPicPr>
          <p:nvPr>
            <p:ph idx="1"/>
            <a:videoFile r:link="rId1"/>
          </p:nvPr>
        </p:nvPicPr>
        <p:blipFill>
          <a:blip r:embed="rId4"/>
          <a:stretch>
            <a:fillRect/>
          </a:stretch>
        </p:blipFill>
        <p:spPr>
          <a:xfrm>
            <a:off x="2417763" y="2038350"/>
            <a:ext cx="7358062" cy="4138613"/>
          </a:xfrm>
          <a:prstGeom prst="rect">
            <a:avLst/>
          </a:prstGeom>
        </p:spPr>
      </p:pic>
      <p:sp>
        <p:nvSpPr>
          <p:cNvPr id="4" name="Footer Placeholder 3">
            <a:extLst>
              <a:ext uri="{FF2B5EF4-FFF2-40B4-BE49-F238E27FC236}">
                <a16:creationId xmlns:a16="http://schemas.microsoft.com/office/drawing/2014/main" id="{0D9E9303-9CC0-446B-AAD6-91DFF3E8FBE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528066-AE4E-4B63-BE23-7DF082834CD4}"/>
              </a:ext>
            </a:extLst>
          </p:cNvPr>
          <p:cNvSpPr>
            <a:spLocks noGrp="1"/>
          </p:cNvSpPr>
          <p:nvPr>
            <p:ph type="sldNum" sz="quarter" idx="12"/>
          </p:nvPr>
        </p:nvSpPr>
        <p:spPr/>
        <p:txBody>
          <a:bodyPr/>
          <a:lstStyle/>
          <a:p>
            <a:fld id="{ADE010BB-8A0A-44C6-A34B-43819450A25B}" type="slidenum">
              <a:rPr lang="en-US" smtClean="0"/>
              <a:t>60</a:t>
            </a:fld>
            <a:endParaRPr lang="en-US"/>
          </a:p>
        </p:txBody>
      </p:sp>
    </p:spTree>
    <p:extLst>
      <p:ext uri="{BB962C8B-B14F-4D97-AF65-F5344CB8AC3E}">
        <p14:creationId xmlns:p14="http://schemas.microsoft.com/office/powerpoint/2010/main" val="22700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F43A-C686-433D-993B-1213B9236F77}"/>
              </a:ext>
            </a:extLst>
          </p:cNvPr>
          <p:cNvSpPr>
            <a:spLocks noGrp="1"/>
          </p:cNvSpPr>
          <p:nvPr>
            <p:ph type="title"/>
          </p:nvPr>
        </p:nvSpPr>
        <p:spPr/>
        <p:txBody>
          <a:bodyPr>
            <a:normAutofit/>
          </a:bodyPr>
          <a:lstStyle/>
          <a:p>
            <a:pPr algn="ctr"/>
            <a:r>
              <a:rPr lang="en-CA" b="1" dirty="0"/>
              <a:t>Tic Tac Four in a Row</a:t>
            </a:r>
            <a:br>
              <a:rPr lang="en-CA" b="1" dirty="0"/>
            </a:br>
            <a:r>
              <a:rPr lang="en-CA" sz="2200" b="1" dirty="0">
                <a:hlinkClick r:id="rId3"/>
              </a:rPr>
              <a:t>https://www.canadago4sport.com/Numeracy/Tic-Toc-Four-in-a-Row</a:t>
            </a:r>
            <a:endParaRPr lang="en-US" sz="2200" b="1" dirty="0"/>
          </a:p>
        </p:txBody>
      </p:sp>
      <p:pic>
        <p:nvPicPr>
          <p:cNvPr id="6" name="Online Media 5" title="Tic Toc Four in a Row">
            <a:hlinkClick r:id="" action="ppaction://media"/>
            <a:extLst>
              <a:ext uri="{FF2B5EF4-FFF2-40B4-BE49-F238E27FC236}">
                <a16:creationId xmlns:a16="http://schemas.microsoft.com/office/drawing/2014/main" id="{C10C4F55-E946-4A01-B768-7F04B04824C2}"/>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EA361615-AB1E-43FC-A679-CB02C9B93D3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CFA38AB-AD76-4EF4-A6CA-58223F510945}"/>
              </a:ext>
            </a:extLst>
          </p:cNvPr>
          <p:cNvSpPr>
            <a:spLocks noGrp="1"/>
          </p:cNvSpPr>
          <p:nvPr>
            <p:ph type="sldNum" sz="quarter" idx="12"/>
          </p:nvPr>
        </p:nvSpPr>
        <p:spPr/>
        <p:txBody>
          <a:bodyPr/>
          <a:lstStyle/>
          <a:p>
            <a:fld id="{ADE010BB-8A0A-44C6-A34B-43819450A25B}" type="slidenum">
              <a:rPr lang="en-US" smtClean="0"/>
              <a:t>61</a:t>
            </a:fld>
            <a:endParaRPr lang="en-US"/>
          </a:p>
        </p:txBody>
      </p:sp>
    </p:spTree>
    <p:extLst>
      <p:ext uri="{BB962C8B-B14F-4D97-AF65-F5344CB8AC3E}">
        <p14:creationId xmlns:p14="http://schemas.microsoft.com/office/powerpoint/2010/main" val="374408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FEC2-E06B-448F-94CB-46CACF760C24}"/>
              </a:ext>
            </a:extLst>
          </p:cNvPr>
          <p:cNvSpPr>
            <a:spLocks noGrp="1"/>
          </p:cNvSpPr>
          <p:nvPr>
            <p:ph type="title"/>
          </p:nvPr>
        </p:nvSpPr>
        <p:spPr/>
        <p:txBody>
          <a:bodyPr>
            <a:normAutofit/>
          </a:bodyPr>
          <a:lstStyle/>
          <a:p>
            <a:pPr algn="ctr"/>
            <a:r>
              <a:rPr lang="en-CA" b="1" dirty="0"/>
              <a:t>Tic Tac Double Four in a Row</a:t>
            </a:r>
            <a:br>
              <a:rPr lang="en-CA" dirty="0"/>
            </a:br>
            <a:r>
              <a:rPr lang="en-CA" sz="2200" dirty="0">
                <a:hlinkClick r:id="rId3"/>
              </a:rPr>
              <a:t>https://www.canadago4sport.com/Numeracy/Tic-Toc-Double-Four-in-a-Row</a:t>
            </a:r>
            <a:endParaRPr lang="en-US" sz="2200" dirty="0"/>
          </a:p>
        </p:txBody>
      </p:sp>
      <p:pic>
        <p:nvPicPr>
          <p:cNvPr id="6" name="Online Media 5" title="Tic Toc Double Four in a Row">
            <a:hlinkClick r:id="" action="ppaction://media"/>
            <a:extLst>
              <a:ext uri="{FF2B5EF4-FFF2-40B4-BE49-F238E27FC236}">
                <a16:creationId xmlns:a16="http://schemas.microsoft.com/office/drawing/2014/main" id="{73FF3BFC-70F8-4006-8A95-438050F5F2E6}"/>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08DD9968-766D-409A-B709-C07951850BA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06C96B8-0264-454E-BCB2-D90288799F4F}"/>
              </a:ext>
            </a:extLst>
          </p:cNvPr>
          <p:cNvSpPr>
            <a:spLocks noGrp="1"/>
          </p:cNvSpPr>
          <p:nvPr>
            <p:ph type="sldNum" sz="quarter" idx="12"/>
          </p:nvPr>
        </p:nvSpPr>
        <p:spPr/>
        <p:txBody>
          <a:bodyPr/>
          <a:lstStyle/>
          <a:p>
            <a:fld id="{ADE010BB-8A0A-44C6-A34B-43819450A25B}" type="slidenum">
              <a:rPr lang="en-US" smtClean="0"/>
              <a:t>62</a:t>
            </a:fld>
            <a:endParaRPr lang="en-US"/>
          </a:p>
        </p:txBody>
      </p:sp>
    </p:spTree>
    <p:extLst>
      <p:ext uri="{BB962C8B-B14F-4D97-AF65-F5344CB8AC3E}">
        <p14:creationId xmlns:p14="http://schemas.microsoft.com/office/powerpoint/2010/main" val="35240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C77C-5766-44A1-BC5A-A3BBD9570382}"/>
              </a:ext>
            </a:extLst>
          </p:cNvPr>
          <p:cNvSpPr>
            <a:spLocks noGrp="1"/>
          </p:cNvSpPr>
          <p:nvPr>
            <p:ph type="title"/>
          </p:nvPr>
        </p:nvSpPr>
        <p:spPr/>
        <p:txBody>
          <a:bodyPr>
            <a:normAutofit/>
          </a:bodyPr>
          <a:lstStyle/>
          <a:p>
            <a:pPr algn="ctr"/>
            <a:r>
              <a:rPr lang="en-CA" b="1" dirty="0"/>
              <a:t>Topple Three Up</a:t>
            </a:r>
            <a:br>
              <a:rPr lang="en-CA" dirty="0"/>
            </a:br>
            <a:r>
              <a:rPr lang="en-CA" sz="2200" dirty="0">
                <a:hlinkClick r:id="rId3"/>
              </a:rPr>
              <a:t>https://www.canadago4sport.com/Locomotor/Topple-Three-Up</a:t>
            </a:r>
            <a:endParaRPr lang="en-US" dirty="0"/>
          </a:p>
        </p:txBody>
      </p:sp>
      <p:sp>
        <p:nvSpPr>
          <p:cNvPr id="3" name="Content Placeholder 2">
            <a:extLst>
              <a:ext uri="{FF2B5EF4-FFF2-40B4-BE49-F238E27FC236}">
                <a16:creationId xmlns:a16="http://schemas.microsoft.com/office/drawing/2014/main" id="{B2646CE6-4F54-452F-B6A0-021A59E4CDC6}"/>
              </a:ext>
            </a:extLst>
          </p:cNvPr>
          <p:cNvSpPr>
            <a:spLocks noGrp="1"/>
          </p:cNvSpPr>
          <p:nvPr>
            <p:ph idx="1"/>
          </p:nvPr>
        </p:nvSpPr>
        <p:spPr/>
        <p:txBody>
          <a:bodyPr/>
          <a:lstStyle/>
          <a:p>
            <a:r>
              <a:rPr lang="en-CA" dirty="0"/>
              <a:t>1,800,000+ views on Pinterest </a:t>
            </a:r>
            <a:r>
              <a:rPr lang="en-CA" dirty="0">
                <a:hlinkClick r:id="rId4"/>
              </a:rPr>
              <a:t>www.pinterest.ca/pin/283515739029933805/</a:t>
            </a:r>
            <a:endParaRPr lang="en-CA" dirty="0"/>
          </a:p>
          <a:p>
            <a:pPr marL="0" indent="0">
              <a:buNone/>
            </a:pPr>
            <a:endParaRPr lang="en-US" dirty="0"/>
          </a:p>
        </p:txBody>
      </p:sp>
      <p:sp>
        <p:nvSpPr>
          <p:cNvPr id="4" name="Footer Placeholder 3">
            <a:extLst>
              <a:ext uri="{FF2B5EF4-FFF2-40B4-BE49-F238E27FC236}">
                <a16:creationId xmlns:a16="http://schemas.microsoft.com/office/drawing/2014/main" id="{6D378A93-D4FD-44B3-A762-09267B7D349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4C2A8F3-1F90-4988-ACD1-16E2AA6E552C}"/>
              </a:ext>
            </a:extLst>
          </p:cNvPr>
          <p:cNvSpPr>
            <a:spLocks noGrp="1"/>
          </p:cNvSpPr>
          <p:nvPr>
            <p:ph type="sldNum" sz="quarter" idx="12"/>
          </p:nvPr>
        </p:nvSpPr>
        <p:spPr/>
        <p:txBody>
          <a:bodyPr/>
          <a:lstStyle/>
          <a:p>
            <a:fld id="{ADE010BB-8A0A-44C6-A34B-43819450A25B}" type="slidenum">
              <a:rPr lang="en-US" smtClean="0"/>
              <a:t>63</a:t>
            </a:fld>
            <a:endParaRPr lang="en-US"/>
          </a:p>
        </p:txBody>
      </p:sp>
      <p:pic>
        <p:nvPicPr>
          <p:cNvPr id="7" name="Online Media 6" title="ToppleThreeUp">
            <a:hlinkClick r:id="" action="ppaction://media"/>
            <a:extLst>
              <a:ext uri="{FF2B5EF4-FFF2-40B4-BE49-F238E27FC236}">
                <a16:creationId xmlns:a16="http://schemas.microsoft.com/office/drawing/2014/main" id="{C73D8683-DD20-4A95-8ACD-03E8BE6F6424}"/>
              </a:ext>
            </a:extLst>
          </p:cNvPr>
          <p:cNvPicPr>
            <a:picLocks noRot="1" noChangeAspect="1"/>
          </p:cNvPicPr>
          <p:nvPr>
            <a:videoFile r:link="rId1"/>
          </p:nvPr>
        </p:nvPicPr>
        <p:blipFill>
          <a:blip r:embed="rId5"/>
          <a:stretch>
            <a:fillRect/>
          </a:stretch>
        </p:blipFill>
        <p:spPr>
          <a:xfrm>
            <a:off x="3498209" y="2790463"/>
            <a:ext cx="5845327" cy="3302610"/>
          </a:xfrm>
          <a:prstGeom prst="rect">
            <a:avLst/>
          </a:prstGeom>
        </p:spPr>
      </p:pic>
    </p:spTree>
    <p:extLst>
      <p:ext uri="{BB962C8B-B14F-4D97-AF65-F5344CB8AC3E}">
        <p14:creationId xmlns:p14="http://schemas.microsoft.com/office/powerpoint/2010/main" val="32276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F38E-7668-459C-B838-C01CEBFE8E66}"/>
              </a:ext>
            </a:extLst>
          </p:cNvPr>
          <p:cNvSpPr>
            <a:spLocks noGrp="1"/>
          </p:cNvSpPr>
          <p:nvPr>
            <p:ph type="title"/>
          </p:nvPr>
        </p:nvSpPr>
        <p:spPr/>
        <p:txBody>
          <a:bodyPr/>
          <a:lstStyle/>
          <a:p>
            <a:pPr algn="ctr"/>
            <a:r>
              <a:rPr lang="en-CA" b="1" dirty="0"/>
              <a:t>Rock, Paper, Scissors (RPS)</a:t>
            </a:r>
            <a:endParaRPr lang="en-US" b="1" dirty="0"/>
          </a:p>
        </p:txBody>
      </p:sp>
      <p:sp>
        <p:nvSpPr>
          <p:cNvPr id="3" name="Content Placeholder 2">
            <a:extLst>
              <a:ext uri="{FF2B5EF4-FFF2-40B4-BE49-F238E27FC236}">
                <a16:creationId xmlns:a16="http://schemas.microsoft.com/office/drawing/2014/main" id="{58EF55AC-9549-4B72-BDB7-772F01010871}"/>
              </a:ext>
            </a:extLst>
          </p:cNvPr>
          <p:cNvSpPr>
            <a:spLocks noGrp="1"/>
          </p:cNvSpPr>
          <p:nvPr>
            <p:ph idx="1"/>
          </p:nvPr>
        </p:nvSpPr>
        <p:spPr/>
        <p:txBody>
          <a:bodyPr>
            <a:normAutofit lnSpcReduction="10000"/>
          </a:bodyPr>
          <a:lstStyle/>
          <a:p>
            <a:r>
              <a:rPr lang="en-US" dirty="0"/>
              <a:t>Football &amp; Baseball</a:t>
            </a:r>
          </a:p>
          <a:p>
            <a:pPr lvl="1"/>
            <a:r>
              <a:rPr lang="en-US" dirty="0"/>
              <a:t>Use pool noodle each</a:t>
            </a:r>
          </a:p>
          <a:p>
            <a:endParaRPr lang="en-US" dirty="0"/>
          </a:p>
          <a:p>
            <a:endParaRPr lang="en-US" dirty="0"/>
          </a:p>
          <a:p>
            <a:endParaRPr lang="en-US" dirty="0"/>
          </a:p>
          <a:p>
            <a:endParaRPr lang="en-US" dirty="0"/>
          </a:p>
          <a:p>
            <a:endParaRPr lang="en-US" dirty="0"/>
          </a:p>
          <a:p>
            <a:endParaRPr lang="en-US" dirty="0"/>
          </a:p>
          <a:p>
            <a:r>
              <a:rPr lang="en-US" dirty="0"/>
              <a:t>From: </a:t>
            </a:r>
            <a:r>
              <a:rPr lang="en-US" dirty="0">
                <a:hlinkClick r:id="rId3"/>
              </a:rPr>
              <a:t>Fair &amp; Square, CIRA Ontario</a:t>
            </a:r>
            <a:endParaRPr lang="en-US" dirty="0"/>
          </a:p>
          <a:p>
            <a:endParaRPr lang="en-US" dirty="0"/>
          </a:p>
        </p:txBody>
      </p:sp>
      <p:sp>
        <p:nvSpPr>
          <p:cNvPr id="4" name="Footer Placeholder 3">
            <a:extLst>
              <a:ext uri="{FF2B5EF4-FFF2-40B4-BE49-F238E27FC236}">
                <a16:creationId xmlns:a16="http://schemas.microsoft.com/office/drawing/2014/main" id="{867846AC-F827-42E8-BD2C-A4B6D4A51F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9DC26D9-1C8E-40FC-A8D5-63FD8B8C471A}"/>
              </a:ext>
            </a:extLst>
          </p:cNvPr>
          <p:cNvSpPr>
            <a:spLocks noGrp="1"/>
          </p:cNvSpPr>
          <p:nvPr>
            <p:ph type="sldNum" sz="quarter" idx="12"/>
          </p:nvPr>
        </p:nvSpPr>
        <p:spPr/>
        <p:txBody>
          <a:bodyPr/>
          <a:lstStyle/>
          <a:p>
            <a:fld id="{ADE010BB-8A0A-44C6-A34B-43819450A25B}" type="slidenum">
              <a:rPr lang="en-US" smtClean="0"/>
              <a:t>64</a:t>
            </a:fld>
            <a:endParaRPr lang="en-US"/>
          </a:p>
        </p:txBody>
      </p:sp>
      <p:pic>
        <p:nvPicPr>
          <p:cNvPr id="6" name="Online Media 5" title="RPS Ladder Football">
            <a:hlinkClick r:id="" action="ppaction://media"/>
            <a:extLst>
              <a:ext uri="{FF2B5EF4-FFF2-40B4-BE49-F238E27FC236}">
                <a16:creationId xmlns:a16="http://schemas.microsoft.com/office/drawing/2014/main" id="{0FCAF435-2ABD-4FC0-AF1A-1B4DC1FD8068}"/>
              </a:ext>
            </a:extLst>
          </p:cNvPr>
          <p:cNvPicPr>
            <a:picLocks noRot="1" noChangeAspect="1"/>
          </p:cNvPicPr>
          <p:nvPr>
            <a:videoFile r:link="rId1"/>
          </p:nvPr>
        </p:nvPicPr>
        <p:blipFill>
          <a:blip r:embed="rId4"/>
          <a:stretch>
            <a:fillRect/>
          </a:stretch>
        </p:blipFill>
        <p:spPr>
          <a:xfrm>
            <a:off x="4816492" y="1959849"/>
            <a:ext cx="5736858" cy="3241325"/>
          </a:xfrm>
          <a:prstGeom prst="rect">
            <a:avLst/>
          </a:prstGeom>
        </p:spPr>
      </p:pic>
    </p:spTree>
    <p:extLst>
      <p:ext uri="{BB962C8B-B14F-4D97-AF65-F5344CB8AC3E}">
        <p14:creationId xmlns:p14="http://schemas.microsoft.com/office/powerpoint/2010/main" val="347943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396B-7257-4319-AEB7-04AA049A8803}"/>
              </a:ext>
            </a:extLst>
          </p:cNvPr>
          <p:cNvSpPr>
            <a:spLocks noGrp="1"/>
          </p:cNvSpPr>
          <p:nvPr>
            <p:ph type="title"/>
          </p:nvPr>
        </p:nvSpPr>
        <p:spPr/>
        <p:txBody>
          <a:bodyPr/>
          <a:lstStyle/>
          <a:p>
            <a:pPr algn="ctr"/>
            <a:r>
              <a:rPr lang="en-CA" b="1" dirty="0"/>
              <a:t>Rock, Paper, Scissors (RPS)</a:t>
            </a:r>
            <a:endParaRPr lang="en-US" b="1" dirty="0"/>
          </a:p>
        </p:txBody>
      </p:sp>
      <p:sp>
        <p:nvSpPr>
          <p:cNvPr id="3" name="Content Placeholder 2">
            <a:extLst>
              <a:ext uri="{FF2B5EF4-FFF2-40B4-BE49-F238E27FC236}">
                <a16:creationId xmlns:a16="http://schemas.microsoft.com/office/drawing/2014/main" id="{B55899CC-7AD5-4BBA-ABB0-FC5F5FDDB2DE}"/>
              </a:ext>
            </a:extLst>
          </p:cNvPr>
          <p:cNvSpPr>
            <a:spLocks noGrp="1"/>
          </p:cNvSpPr>
          <p:nvPr>
            <p:ph idx="1"/>
          </p:nvPr>
        </p:nvSpPr>
        <p:spPr/>
        <p:txBody>
          <a:bodyPr/>
          <a:lstStyle/>
          <a:p>
            <a:r>
              <a:rPr lang="en-CA" dirty="0"/>
              <a:t>From squares or hoops…</a:t>
            </a:r>
          </a:p>
          <a:p>
            <a:pPr lvl="1"/>
            <a:r>
              <a:rPr lang="en-CA" dirty="0"/>
              <a:t>RPS Evolution but from squares</a:t>
            </a:r>
          </a:p>
          <a:p>
            <a:pPr lvl="1"/>
            <a:r>
              <a:rPr lang="en-CA" dirty="0"/>
              <a:t>RPS I won you run or other activity</a:t>
            </a:r>
          </a:p>
          <a:p>
            <a:pPr lvl="1"/>
            <a:r>
              <a:rPr lang="en-CA" dirty="0"/>
              <a:t>RPS ready set shoot and activity in square</a:t>
            </a:r>
          </a:p>
          <a:p>
            <a:pPr lvl="1"/>
            <a:r>
              <a:rPr lang="en-CA" dirty="0"/>
              <a:t>RPS stretch to heel-toe across square</a:t>
            </a:r>
          </a:p>
          <a:p>
            <a:r>
              <a:rPr lang="en-CA" dirty="0"/>
              <a:t>From open space</a:t>
            </a:r>
          </a:p>
          <a:p>
            <a:pPr lvl="1"/>
            <a:r>
              <a:rPr lang="en-CA" dirty="0"/>
              <a:t>RPS Push them back</a:t>
            </a:r>
          </a:p>
          <a:p>
            <a:pPr marL="0" indent="0">
              <a:buNone/>
            </a:pPr>
            <a:endParaRPr lang="en-US" dirty="0"/>
          </a:p>
          <a:p>
            <a:pPr marL="0" indent="0">
              <a:buNone/>
            </a:pPr>
            <a:r>
              <a:rPr lang="en-US" dirty="0"/>
              <a:t>From: </a:t>
            </a:r>
            <a:r>
              <a:rPr lang="en-US" dirty="0">
                <a:hlinkClick r:id="rId2"/>
              </a:rPr>
              <a:t>Fair &amp; Square, CIRA Ontario</a:t>
            </a:r>
            <a:endParaRPr lang="en-US" dirty="0"/>
          </a:p>
        </p:txBody>
      </p:sp>
      <p:sp>
        <p:nvSpPr>
          <p:cNvPr id="4" name="Footer Placeholder 3">
            <a:extLst>
              <a:ext uri="{FF2B5EF4-FFF2-40B4-BE49-F238E27FC236}">
                <a16:creationId xmlns:a16="http://schemas.microsoft.com/office/drawing/2014/main" id="{3B257796-CFB8-449D-B237-83FFAB84C44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E64417E-94A0-4A8B-9FF0-DB589B0CBF79}"/>
              </a:ext>
            </a:extLst>
          </p:cNvPr>
          <p:cNvSpPr>
            <a:spLocks noGrp="1"/>
          </p:cNvSpPr>
          <p:nvPr>
            <p:ph type="sldNum" sz="quarter" idx="12"/>
          </p:nvPr>
        </p:nvSpPr>
        <p:spPr/>
        <p:txBody>
          <a:bodyPr/>
          <a:lstStyle/>
          <a:p>
            <a:fld id="{ADE010BB-8A0A-44C6-A34B-43819450A25B}" type="slidenum">
              <a:rPr lang="en-US" smtClean="0"/>
              <a:t>65</a:t>
            </a:fld>
            <a:endParaRPr lang="en-US"/>
          </a:p>
        </p:txBody>
      </p:sp>
    </p:spTree>
    <p:extLst>
      <p:ext uri="{BB962C8B-B14F-4D97-AF65-F5344CB8AC3E}">
        <p14:creationId xmlns:p14="http://schemas.microsoft.com/office/powerpoint/2010/main" val="686811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66D1-425B-4648-BB93-717EF0DA3C91}"/>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Fitness Activities</a:t>
            </a:r>
            <a:endParaRPr lang="en-US" b="1" dirty="0"/>
          </a:p>
        </p:txBody>
      </p:sp>
      <p:sp>
        <p:nvSpPr>
          <p:cNvPr id="3" name="Content Placeholder 2">
            <a:extLst>
              <a:ext uri="{FF2B5EF4-FFF2-40B4-BE49-F238E27FC236}">
                <a16:creationId xmlns:a16="http://schemas.microsoft.com/office/drawing/2014/main" id="{75D239B5-D073-4901-AA37-F70A36448093}"/>
              </a:ext>
            </a:extLst>
          </p:cNvPr>
          <p:cNvSpPr>
            <a:spLocks noGrp="1"/>
          </p:cNvSpPr>
          <p:nvPr>
            <p:ph sz="half" idx="1"/>
          </p:nvPr>
        </p:nvSpPr>
        <p:spPr/>
        <p:txBody>
          <a:bodyPr/>
          <a:lstStyle/>
          <a:p>
            <a:r>
              <a:rPr lang="en-US" sz="2800" dirty="0">
                <a:effectLst/>
                <a:latin typeface="Calibri" panose="020F0502020204030204" pitchFamily="34" charset="0"/>
                <a:ea typeface="Times New Roman" panose="02020603050405020304" pitchFamily="18" charset="0"/>
                <a:cs typeface="Calibri" panose="020F0502020204030204" pitchFamily="34" charset="0"/>
              </a:rPr>
              <a:t>Warmup charts without equipment</a:t>
            </a:r>
          </a:p>
          <a:p>
            <a:pPr lvl="1"/>
            <a:r>
              <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https://www.gophersport.com/pe/gym-posters/teach-nique-warm-ups-banners?item=9332</a:t>
            </a:r>
            <a:endPar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EB88D825-CB8D-4701-891A-15F7153B0001}"/>
              </a:ext>
            </a:extLst>
          </p:cNvPr>
          <p:cNvSpPr>
            <a:spLocks noGrp="1"/>
          </p:cNvSpPr>
          <p:nvPr>
            <p:ph sz="half" idx="2"/>
          </p:nvPr>
        </p:nvSpPr>
        <p:spPr/>
        <p:txBody>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F.I.T.T Banners</a:t>
            </a:r>
          </a:p>
          <a:p>
            <a:pPr lvl="1"/>
            <a:r>
              <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https://www.gophersport.com/pe/gym-posters/teach-nique-fitt-banners?item=10848</a:t>
            </a:r>
            <a:endParaRPr lang="en-US" dirty="0"/>
          </a:p>
          <a:p>
            <a:endParaRPr lang="en-US" dirty="0"/>
          </a:p>
        </p:txBody>
      </p:sp>
      <p:sp>
        <p:nvSpPr>
          <p:cNvPr id="4" name="Footer Placeholder 3">
            <a:extLst>
              <a:ext uri="{FF2B5EF4-FFF2-40B4-BE49-F238E27FC236}">
                <a16:creationId xmlns:a16="http://schemas.microsoft.com/office/drawing/2014/main" id="{6B0F6B53-27FE-470F-BF98-2DA10913ED5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5A87CAF-EC0F-4E4B-8CB1-5BBED2C0EDAA}"/>
              </a:ext>
            </a:extLst>
          </p:cNvPr>
          <p:cNvSpPr>
            <a:spLocks noGrp="1"/>
          </p:cNvSpPr>
          <p:nvPr>
            <p:ph type="sldNum" sz="quarter" idx="12"/>
          </p:nvPr>
        </p:nvSpPr>
        <p:spPr/>
        <p:txBody>
          <a:bodyPr/>
          <a:lstStyle/>
          <a:p>
            <a:fld id="{ADE010BB-8A0A-44C6-A34B-43819450A25B}" type="slidenum">
              <a:rPr lang="en-US" smtClean="0"/>
              <a:t>66</a:t>
            </a:fld>
            <a:endParaRPr lang="en-US"/>
          </a:p>
        </p:txBody>
      </p:sp>
      <p:pic>
        <p:nvPicPr>
          <p:cNvPr id="7" name="Picture 6">
            <a:extLst>
              <a:ext uri="{FF2B5EF4-FFF2-40B4-BE49-F238E27FC236}">
                <a16:creationId xmlns:a16="http://schemas.microsoft.com/office/drawing/2014/main" id="{895D09A1-C8F8-4A7D-95D9-49E7535C2175}"/>
              </a:ext>
            </a:extLst>
          </p:cNvPr>
          <p:cNvPicPr>
            <a:picLocks noChangeAspect="1"/>
          </p:cNvPicPr>
          <p:nvPr/>
        </p:nvPicPr>
        <p:blipFill>
          <a:blip r:embed="rId4"/>
          <a:stretch>
            <a:fillRect/>
          </a:stretch>
        </p:blipFill>
        <p:spPr>
          <a:xfrm>
            <a:off x="1356919" y="3771377"/>
            <a:ext cx="3567419" cy="2675564"/>
          </a:xfrm>
          <a:prstGeom prst="rect">
            <a:avLst/>
          </a:prstGeom>
        </p:spPr>
      </p:pic>
      <p:pic>
        <p:nvPicPr>
          <p:cNvPr id="8" name="Picture 7">
            <a:extLst>
              <a:ext uri="{FF2B5EF4-FFF2-40B4-BE49-F238E27FC236}">
                <a16:creationId xmlns:a16="http://schemas.microsoft.com/office/drawing/2014/main" id="{58CA5A3D-D4AA-4587-8747-63FD893A9712}"/>
              </a:ext>
            </a:extLst>
          </p:cNvPr>
          <p:cNvPicPr>
            <a:picLocks noChangeAspect="1"/>
          </p:cNvPicPr>
          <p:nvPr/>
        </p:nvPicPr>
        <p:blipFill>
          <a:blip r:embed="rId5"/>
          <a:stretch>
            <a:fillRect/>
          </a:stretch>
        </p:blipFill>
        <p:spPr>
          <a:xfrm>
            <a:off x="6096000" y="3586480"/>
            <a:ext cx="5480807" cy="2769870"/>
          </a:xfrm>
          <a:prstGeom prst="rect">
            <a:avLst/>
          </a:prstGeom>
        </p:spPr>
      </p:pic>
    </p:spTree>
    <p:extLst>
      <p:ext uri="{BB962C8B-B14F-4D97-AF65-F5344CB8AC3E}">
        <p14:creationId xmlns:p14="http://schemas.microsoft.com/office/powerpoint/2010/main" val="3898566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6E10-FDC7-4EB8-9C8A-3F633A276650}"/>
              </a:ext>
            </a:extLst>
          </p:cNvPr>
          <p:cNvSpPr>
            <a:spLocks noGrp="1"/>
          </p:cNvSpPr>
          <p:nvPr>
            <p:ph type="title"/>
          </p:nvPr>
        </p:nvSpPr>
        <p:spPr/>
        <p:txBody>
          <a:bodyPr>
            <a:normAutofit fontScale="90000"/>
          </a:bodyPr>
          <a:lstStyle/>
          <a:p>
            <a:pPr algn="ctr"/>
            <a:r>
              <a:rPr lang="en-CA" sz="4000" b="1" dirty="0"/>
              <a:t>Walking</a:t>
            </a:r>
            <a:br>
              <a:rPr lang="en-CA" sz="4000" b="1" dirty="0"/>
            </a:br>
            <a:r>
              <a:rPr lang="en-CA" sz="2200" b="1" dirty="0">
                <a:hlinkClick r:id="rId2"/>
              </a:rPr>
              <a:t>https://sites.google.com/cpfpp.ab.ca/partage-education-physique/%C3%A0-lext%C3%A9rieur</a:t>
            </a:r>
            <a:br>
              <a:rPr lang="en-CA" sz="4000" b="1" dirty="0"/>
            </a:br>
            <a:endParaRPr lang="en-US" sz="4000" b="1" dirty="0"/>
          </a:p>
        </p:txBody>
      </p:sp>
      <p:sp>
        <p:nvSpPr>
          <p:cNvPr id="3" name="Content Placeholder 2">
            <a:extLst>
              <a:ext uri="{FF2B5EF4-FFF2-40B4-BE49-F238E27FC236}">
                <a16:creationId xmlns:a16="http://schemas.microsoft.com/office/drawing/2014/main" id="{7C128FC7-CE8D-4BF2-A5FC-083C856E5C74}"/>
              </a:ext>
            </a:extLst>
          </p:cNvPr>
          <p:cNvSpPr>
            <a:spLocks noGrp="1"/>
          </p:cNvSpPr>
          <p:nvPr>
            <p:ph idx="1"/>
          </p:nvPr>
        </p:nvSpPr>
        <p:spPr/>
        <p:txBody>
          <a:bodyPr>
            <a:normAutofit fontScale="92500" lnSpcReduction="20000"/>
          </a:bodyPr>
          <a:lstStyle/>
          <a:p>
            <a:r>
              <a:rPr lang="en-CA" dirty="0"/>
              <a:t>This facility/neighbourhood tour can be relaxing or demanding, the choice is yours:</a:t>
            </a:r>
          </a:p>
          <a:p>
            <a:pPr lvl="1"/>
            <a:r>
              <a:rPr lang="en-CA" dirty="0"/>
              <a:t>Do you need an excursion form to get out of the facility?</a:t>
            </a:r>
          </a:p>
          <a:p>
            <a:pPr lvl="1"/>
            <a:r>
              <a:rPr lang="en-CA" dirty="0"/>
              <a:t>You can walk inside the facility?</a:t>
            </a:r>
          </a:p>
          <a:p>
            <a:r>
              <a:rPr lang="en-CA" dirty="0"/>
              <a:t>What materials will the participants need?</a:t>
            </a:r>
          </a:p>
          <a:p>
            <a:pPr lvl="1"/>
            <a:r>
              <a:rPr lang="en-CA" dirty="0"/>
              <a:t>A clipboard and pencil, colored pencils, a phone to write down their data, etc.</a:t>
            </a:r>
          </a:p>
          <a:p>
            <a:pPr lvl="1"/>
            <a:r>
              <a:rPr lang="en-CA" dirty="0"/>
              <a:t>Something to sit on?</a:t>
            </a:r>
          </a:p>
          <a:p>
            <a:r>
              <a:rPr lang="en-CA" dirty="0"/>
              <a:t>What do you want the participants to accomplish, to learn? </a:t>
            </a:r>
          </a:p>
          <a:p>
            <a:pPr lvl="1"/>
            <a:r>
              <a:rPr lang="en-CA" dirty="0"/>
              <a:t>A relaxing walk, to chat and discover the facility</a:t>
            </a:r>
          </a:p>
          <a:p>
            <a:pPr lvl="1"/>
            <a:r>
              <a:rPr lang="en-CA" dirty="0"/>
              <a:t>A race with fitness breaks</a:t>
            </a:r>
          </a:p>
          <a:p>
            <a:pPr lvl="1"/>
            <a:r>
              <a:rPr lang="en-CA" dirty="0"/>
              <a:t>An organized scavenger hunt with a list of things to find</a:t>
            </a:r>
          </a:p>
          <a:p>
            <a:r>
              <a:rPr lang="en-CA" dirty="0"/>
              <a:t>Will it be a repetitive activity with different goals each time or is it a unique experience?</a:t>
            </a:r>
          </a:p>
        </p:txBody>
      </p:sp>
      <p:sp>
        <p:nvSpPr>
          <p:cNvPr id="4" name="Footer Placeholder 3">
            <a:extLst>
              <a:ext uri="{FF2B5EF4-FFF2-40B4-BE49-F238E27FC236}">
                <a16:creationId xmlns:a16="http://schemas.microsoft.com/office/drawing/2014/main" id="{25D29045-C50A-4E20-BC5C-4B1F5B7BA2B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D4D7DEC-08F5-40BC-A83E-5BB43D261AAC}"/>
              </a:ext>
            </a:extLst>
          </p:cNvPr>
          <p:cNvSpPr>
            <a:spLocks noGrp="1"/>
          </p:cNvSpPr>
          <p:nvPr>
            <p:ph type="sldNum" sz="quarter" idx="12"/>
          </p:nvPr>
        </p:nvSpPr>
        <p:spPr/>
        <p:txBody>
          <a:bodyPr/>
          <a:lstStyle/>
          <a:p>
            <a:fld id="{ADE010BB-8A0A-44C6-A34B-43819450A25B}" type="slidenum">
              <a:rPr lang="en-US" smtClean="0"/>
              <a:t>67</a:t>
            </a:fld>
            <a:endParaRPr lang="en-US"/>
          </a:p>
        </p:txBody>
      </p:sp>
    </p:spTree>
    <p:extLst>
      <p:ext uri="{BB962C8B-B14F-4D97-AF65-F5344CB8AC3E}">
        <p14:creationId xmlns:p14="http://schemas.microsoft.com/office/powerpoint/2010/main" val="668431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DD41-1C7A-40BB-A6C4-B10BEA4189EF}"/>
              </a:ext>
            </a:extLst>
          </p:cNvPr>
          <p:cNvSpPr>
            <a:spLocks noGrp="1"/>
          </p:cNvSpPr>
          <p:nvPr>
            <p:ph type="title"/>
          </p:nvPr>
        </p:nvSpPr>
        <p:spPr/>
        <p:txBody>
          <a:bodyPr>
            <a:normAutofit fontScale="90000"/>
          </a:bodyPr>
          <a:lstStyle/>
          <a:p>
            <a:pPr algn="ctr"/>
            <a:r>
              <a:rPr lang="en-CA" b="1" dirty="0"/>
              <a:t>Fitness Activities </a:t>
            </a:r>
            <a:r>
              <a:rPr lang="en-CA" b="1" dirty="0" err="1"/>
              <a:t>Con`t</a:t>
            </a:r>
            <a:br>
              <a:rPr lang="en-CA" b="1" dirty="0"/>
            </a:br>
            <a:r>
              <a:rPr lang="en-US" b="1" dirty="0" err="1">
                <a:effectLst/>
                <a:latin typeface="Calibri" panose="020F0502020204030204" pitchFamily="34" charset="0"/>
                <a:ea typeface="Calibri" panose="020F0502020204030204" pitchFamily="34" charset="0"/>
                <a:cs typeface="Calibri" panose="020F0502020204030204" pitchFamily="34" charset="0"/>
              </a:rPr>
              <a:t>Exeropoly</a:t>
            </a:r>
            <a:r>
              <a:rPr lang="en-US" b="1" dirty="0">
                <a:effectLst/>
                <a:latin typeface="Calibri" panose="020F0502020204030204" pitchFamily="34" charset="0"/>
                <a:ea typeface="Calibri" panose="020F0502020204030204" pitchFamily="34" charset="0"/>
                <a:cs typeface="Calibri" panose="020F0502020204030204" pitchFamily="34" charset="0"/>
              </a:rPr>
              <a:t>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https://www.canadago4sport.com/Warmups/Exeropoly</a:t>
            </a:r>
            <a:endParaRPr lang="en-US" dirty="0"/>
          </a:p>
        </p:txBody>
      </p:sp>
      <p:pic>
        <p:nvPicPr>
          <p:cNvPr id="6" name="Online Media 5" title="Exeropoly">
            <a:hlinkClick r:id="" action="ppaction://media"/>
            <a:extLst>
              <a:ext uri="{FF2B5EF4-FFF2-40B4-BE49-F238E27FC236}">
                <a16:creationId xmlns:a16="http://schemas.microsoft.com/office/drawing/2014/main" id="{9800EE96-3CF8-4E60-A954-AECC7805FA93}"/>
              </a:ext>
            </a:extLst>
          </p:cNvPr>
          <p:cNvPicPr>
            <a:picLocks noGrp="1" noRot="1" noChangeAspect="1"/>
          </p:cNvPicPr>
          <p:nvPr>
            <p:ph idx="1"/>
            <a:videoFile r:link="rId1"/>
          </p:nvPr>
        </p:nvPicPr>
        <p:blipFill>
          <a:blip r:embed="rId4"/>
          <a:stretch>
            <a:fillRect/>
          </a:stretch>
        </p:blipFill>
        <p:spPr>
          <a:xfrm>
            <a:off x="1146575" y="2315314"/>
            <a:ext cx="5944338" cy="3343614"/>
          </a:xfrm>
          <a:prstGeom prst="rect">
            <a:avLst/>
          </a:prstGeom>
        </p:spPr>
      </p:pic>
      <p:sp>
        <p:nvSpPr>
          <p:cNvPr id="4" name="Footer Placeholder 3">
            <a:extLst>
              <a:ext uri="{FF2B5EF4-FFF2-40B4-BE49-F238E27FC236}">
                <a16:creationId xmlns:a16="http://schemas.microsoft.com/office/drawing/2014/main" id="{ABF1D9AC-CC5D-46EF-B54F-A8C315CBBED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D6FEB37-98E1-4524-AB80-ADCD08A2137A}"/>
              </a:ext>
            </a:extLst>
          </p:cNvPr>
          <p:cNvSpPr>
            <a:spLocks noGrp="1"/>
          </p:cNvSpPr>
          <p:nvPr>
            <p:ph type="sldNum" sz="quarter" idx="12"/>
          </p:nvPr>
        </p:nvSpPr>
        <p:spPr/>
        <p:txBody>
          <a:bodyPr/>
          <a:lstStyle/>
          <a:p>
            <a:fld id="{ADE010BB-8A0A-44C6-A34B-43819450A25B}" type="slidenum">
              <a:rPr lang="en-US" smtClean="0"/>
              <a:t>68</a:t>
            </a:fld>
            <a:endParaRPr lang="en-US"/>
          </a:p>
        </p:txBody>
      </p:sp>
      <p:pic>
        <p:nvPicPr>
          <p:cNvPr id="3" name="Picture 2">
            <a:extLst>
              <a:ext uri="{FF2B5EF4-FFF2-40B4-BE49-F238E27FC236}">
                <a16:creationId xmlns:a16="http://schemas.microsoft.com/office/drawing/2014/main" id="{A7595679-81DF-49E8-8193-9029533107A8}"/>
              </a:ext>
            </a:extLst>
          </p:cNvPr>
          <p:cNvPicPr>
            <a:picLocks noChangeAspect="1"/>
          </p:cNvPicPr>
          <p:nvPr/>
        </p:nvPicPr>
        <p:blipFill>
          <a:blip r:embed="rId5"/>
          <a:stretch>
            <a:fillRect/>
          </a:stretch>
        </p:blipFill>
        <p:spPr>
          <a:xfrm>
            <a:off x="7271708" y="2229928"/>
            <a:ext cx="4572000" cy="3429000"/>
          </a:xfrm>
          <a:prstGeom prst="rect">
            <a:avLst/>
          </a:prstGeom>
        </p:spPr>
      </p:pic>
    </p:spTree>
    <p:extLst>
      <p:ext uri="{BB962C8B-B14F-4D97-AF65-F5344CB8AC3E}">
        <p14:creationId xmlns:p14="http://schemas.microsoft.com/office/powerpoint/2010/main" val="356122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F80F-AAA2-4E51-B1BE-9A99C1BB0FA7}"/>
              </a:ext>
            </a:extLst>
          </p:cNvPr>
          <p:cNvSpPr>
            <a:spLocks noGrp="1"/>
          </p:cNvSpPr>
          <p:nvPr>
            <p:ph type="title"/>
          </p:nvPr>
        </p:nvSpPr>
        <p:spPr/>
        <p:txBody>
          <a:bodyPr>
            <a:normAutofit fontScale="90000"/>
          </a:bodyPr>
          <a:lstStyle/>
          <a:p>
            <a:pPr algn="ctr"/>
            <a:r>
              <a:rPr lang="en-US" sz="3600" b="1" dirty="0">
                <a:latin typeface="Calibri" panose="020F0502020204030204" pitchFamily="34" charset="0"/>
                <a:ea typeface="Calibri" panose="020F0502020204030204" pitchFamily="34" charset="0"/>
                <a:cs typeface="Times New Roman" panose="02020603050405020304" pitchFamily="18" charset="0"/>
              </a:rPr>
              <a:t>P</a:t>
            </a:r>
            <a:r>
              <a:rPr lang="en-US" sz="3600" b="1" dirty="0">
                <a:effectLst/>
                <a:latin typeface="Calibri" panose="020F0502020204030204" pitchFamily="34" charset="0"/>
                <a:ea typeface="Calibri" panose="020F0502020204030204" pitchFamily="34" charset="0"/>
                <a:cs typeface="Times New Roman" panose="02020603050405020304" pitchFamily="18" charset="0"/>
              </a:rPr>
              <a:t>lanks till Odd </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Use own dice and beanbag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https://www.canadago4sport.com/Numeracy/Planks-till-odd</a:t>
            </a:r>
            <a:endParaRPr lang="en-US" sz="2400" dirty="0"/>
          </a:p>
        </p:txBody>
      </p:sp>
      <p:sp>
        <p:nvSpPr>
          <p:cNvPr id="3" name="Content Placeholder 2">
            <a:extLst>
              <a:ext uri="{FF2B5EF4-FFF2-40B4-BE49-F238E27FC236}">
                <a16:creationId xmlns:a16="http://schemas.microsoft.com/office/drawing/2014/main" id="{88CFC75A-7904-44DF-933D-443A30B283E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BD4F3A8-ACB7-4C2A-B2BA-149364A3A7B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A7D4257-3777-42EA-962C-79445C044A33}"/>
              </a:ext>
            </a:extLst>
          </p:cNvPr>
          <p:cNvSpPr>
            <a:spLocks noGrp="1"/>
          </p:cNvSpPr>
          <p:nvPr>
            <p:ph type="sldNum" sz="quarter" idx="12"/>
          </p:nvPr>
        </p:nvSpPr>
        <p:spPr/>
        <p:txBody>
          <a:bodyPr/>
          <a:lstStyle/>
          <a:p>
            <a:fld id="{ADE010BB-8A0A-44C6-A34B-43819450A25B}" type="slidenum">
              <a:rPr lang="en-US" smtClean="0"/>
              <a:t>69</a:t>
            </a:fld>
            <a:endParaRPr lang="en-US"/>
          </a:p>
        </p:txBody>
      </p:sp>
      <p:pic>
        <p:nvPicPr>
          <p:cNvPr id="6" name="Online Media 5" title="Add Grab">
            <a:hlinkClick r:id="" action="ppaction://media"/>
            <a:extLst>
              <a:ext uri="{FF2B5EF4-FFF2-40B4-BE49-F238E27FC236}">
                <a16:creationId xmlns:a16="http://schemas.microsoft.com/office/drawing/2014/main" id="{3A37E10F-274E-4BD8-A66E-477E76BBDC6B}"/>
              </a:ext>
            </a:extLst>
          </p:cNvPr>
          <p:cNvPicPr>
            <a:picLocks noRot="1" noChangeAspect="1"/>
          </p:cNvPicPr>
          <p:nvPr>
            <a:videoFile r:link="rId1"/>
          </p:nvPr>
        </p:nvPicPr>
        <p:blipFill>
          <a:blip r:embed="rId4"/>
          <a:stretch>
            <a:fillRect/>
          </a:stretch>
        </p:blipFill>
        <p:spPr>
          <a:xfrm>
            <a:off x="3140279" y="1870075"/>
            <a:ext cx="6096000" cy="3429000"/>
          </a:xfrm>
          <a:prstGeom prst="rect">
            <a:avLst/>
          </a:prstGeom>
        </p:spPr>
      </p:pic>
    </p:spTree>
    <p:extLst>
      <p:ext uri="{BB962C8B-B14F-4D97-AF65-F5344CB8AC3E}">
        <p14:creationId xmlns:p14="http://schemas.microsoft.com/office/powerpoint/2010/main" val="18955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AA67-A31C-4399-ACD3-A23526F8C75C}"/>
              </a:ext>
            </a:extLst>
          </p:cNvPr>
          <p:cNvSpPr>
            <a:spLocks noGrp="1"/>
          </p:cNvSpPr>
          <p:nvPr>
            <p:ph type="title"/>
          </p:nvPr>
        </p:nvSpPr>
        <p:spPr/>
        <p:txBody>
          <a:bodyPr>
            <a:normAutofit fontScale="90000"/>
          </a:bodyPr>
          <a:lstStyle/>
          <a:p>
            <a:pPr algn="ct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Key Cues for Sending</a:t>
            </a:r>
            <a:br>
              <a:rPr lang="en-US" sz="4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Kicking</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1E1811B-193B-4C65-AA22-DAF45A20EDCB}"/>
              </a:ext>
            </a:extLst>
          </p:cNvPr>
          <p:cNvSpPr>
            <a:spLocks noGrp="1"/>
          </p:cNvSpPr>
          <p:nvPr>
            <p:ph idx="1"/>
          </p:nvPr>
        </p:nvSpPr>
        <p:spPr/>
        <p: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Kicking</a:t>
            </a:r>
            <a:r>
              <a:rPr lang="en-US" sz="2400" dirty="0">
                <a:effectLst/>
                <a:latin typeface="Calibri" panose="020F0502020204030204" pitchFamily="34" charset="0"/>
                <a:ea typeface="Calibri" panose="020F0502020204030204" pitchFamily="34" charset="0"/>
                <a:cs typeface="Times New Roman" panose="02020603050405020304" pitchFamily="18" charset="0"/>
              </a:rPr>
              <a:t> – players propel an object by striking it with a foot</a:t>
            </a:r>
          </a:p>
          <a:p>
            <a:pPr marL="457200" lvl="1">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What to Look For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22860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Preparation Stage</a:t>
            </a:r>
          </a:p>
          <a:p>
            <a:pPr marL="914400" lvl="2" indent="2286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Does the player start by standing behind the ball? </a:t>
            </a:r>
          </a:p>
          <a:p>
            <a:pPr marL="914400" lvl="2" indent="22860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Is there a quick movement towards the ball that includes planting the non-kicking foot beside the ball? </a:t>
            </a:r>
          </a:p>
          <a:p>
            <a:pPr marL="914400" lvl="2" indent="2286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Are the eyes on the object to be kicked? </a:t>
            </a:r>
          </a:p>
          <a:p>
            <a:pPr marL="914400" lvl="2" indent="22860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Is there a step towards the object with the kicking foot? </a:t>
            </a:r>
          </a:p>
          <a:p>
            <a:endParaRPr lang="en-US" dirty="0"/>
          </a:p>
        </p:txBody>
      </p:sp>
      <p:sp>
        <p:nvSpPr>
          <p:cNvPr id="4" name="Footer Placeholder 3">
            <a:extLst>
              <a:ext uri="{FF2B5EF4-FFF2-40B4-BE49-F238E27FC236}">
                <a16:creationId xmlns:a16="http://schemas.microsoft.com/office/drawing/2014/main" id="{D462D0AA-54D4-4415-8317-FA71D56D241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3EE44B1-AF3F-4A6A-A54D-F22C47346A3E}"/>
              </a:ext>
            </a:extLst>
          </p:cNvPr>
          <p:cNvSpPr>
            <a:spLocks noGrp="1"/>
          </p:cNvSpPr>
          <p:nvPr>
            <p:ph type="sldNum" sz="quarter" idx="12"/>
          </p:nvPr>
        </p:nvSpPr>
        <p:spPr/>
        <p:txBody>
          <a:bodyPr/>
          <a:lstStyle/>
          <a:p>
            <a:fld id="{ADE010BB-8A0A-44C6-A34B-43819450A25B}" type="slidenum">
              <a:rPr lang="en-US" smtClean="0"/>
              <a:t>7</a:t>
            </a:fld>
            <a:endParaRPr lang="en-US"/>
          </a:p>
        </p:txBody>
      </p:sp>
    </p:spTree>
    <p:extLst>
      <p:ext uri="{BB962C8B-B14F-4D97-AF65-F5344CB8AC3E}">
        <p14:creationId xmlns:p14="http://schemas.microsoft.com/office/powerpoint/2010/main" val="1329121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5CCE-0DCE-4469-90C9-804F4BE41DA7}"/>
              </a:ext>
            </a:extLst>
          </p:cNvPr>
          <p:cNvSpPr>
            <a:spLocks noGrp="1"/>
          </p:cNvSpPr>
          <p:nvPr>
            <p:ph type="title"/>
          </p:nvPr>
        </p:nvSpPr>
        <p:spPr>
          <a:xfrm>
            <a:off x="838200" y="136525"/>
            <a:ext cx="10515600" cy="1994279"/>
          </a:xfrm>
        </p:spPr>
        <p:txBody>
          <a:bodyPr>
            <a:noAutofit/>
          </a:bodyPr>
          <a:lstStyle/>
          <a:p>
            <a:pPr marL="742950" marR="0" lvl="1" indent="-28575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Pushup Tic Tac Toe </a:t>
            </a:r>
            <a:br>
              <a:rPr lang="en-US" sz="4000" b="1" dirty="0">
                <a:effectLst/>
                <a:latin typeface="Calibri" panose="020F0502020204030204" pitchFamily="34" charset="0"/>
                <a:ea typeface="Calibri" panose="020F0502020204030204" pitchFamily="34" charset="0"/>
                <a:cs typeface="Times New Roman" panose="02020603050405020304" pitchFamily="18" charset="0"/>
              </a:rPr>
            </a:br>
            <a:r>
              <a:rPr lang="en-CA" sz="4000" b="1" dirty="0">
                <a:effectLst/>
                <a:latin typeface="Calibri" panose="020F0502020204030204" pitchFamily="34" charset="0"/>
                <a:ea typeface="Calibri" panose="020F0502020204030204" pitchFamily="34" charset="0"/>
                <a:cs typeface="Times New Roman" panose="02020603050405020304" pitchFamily="18" charset="0"/>
              </a:rPr>
              <a:t>(Use ToppleTubes… instead of Bean Bags)</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https://www.canadago4sport.com/Numeracy/Tic-Tac-Toe%E2%80%94No-Grid-With-Push-Up</a:t>
            </a:r>
            <a:endParaRPr lang="en-US" sz="2000" dirty="0"/>
          </a:p>
        </p:txBody>
      </p:sp>
      <p:pic>
        <p:nvPicPr>
          <p:cNvPr id="6" name="Online Media 5" title="TicTacToeNoGridWithPushUp">
            <a:hlinkClick r:id="" action="ppaction://media"/>
            <a:extLst>
              <a:ext uri="{FF2B5EF4-FFF2-40B4-BE49-F238E27FC236}">
                <a16:creationId xmlns:a16="http://schemas.microsoft.com/office/drawing/2014/main" id="{327DBED2-813A-4B96-BE35-38F8D1B5F79B}"/>
              </a:ext>
            </a:extLst>
          </p:cNvPr>
          <p:cNvPicPr>
            <a:picLocks noGrp="1" noRot="1" noChangeAspect="1"/>
          </p:cNvPicPr>
          <p:nvPr>
            <p:ph idx="1"/>
            <a:videoFile r:link="rId1"/>
          </p:nvPr>
        </p:nvPicPr>
        <p:blipFill>
          <a:blip r:embed="rId4"/>
          <a:stretch>
            <a:fillRect/>
          </a:stretch>
        </p:blipFill>
        <p:spPr>
          <a:xfrm>
            <a:off x="2613025" y="2257425"/>
            <a:ext cx="6967538" cy="3919538"/>
          </a:xfrm>
          <a:prstGeom prst="rect">
            <a:avLst/>
          </a:prstGeom>
        </p:spPr>
      </p:pic>
      <p:sp>
        <p:nvSpPr>
          <p:cNvPr id="4" name="Footer Placeholder 3">
            <a:extLst>
              <a:ext uri="{FF2B5EF4-FFF2-40B4-BE49-F238E27FC236}">
                <a16:creationId xmlns:a16="http://schemas.microsoft.com/office/drawing/2014/main" id="{E7BB84AA-88C5-4614-9940-7322965837A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0935F6F-5166-449D-A5D7-C223D8D25E70}"/>
              </a:ext>
            </a:extLst>
          </p:cNvPr>
          <p:cNvSpPr>
            <a:spLocks noGrp="1"/>
          </p:cNvSpPr>
          <p:nvPr>
            <p:ph type="sldNum" sz="quarter" idx="12"/>
          </p:nvPr>
        </p:nvSpPr>
        <p:spPr/>
        <p:txBody>
          <a:bodyPr/>
          <a:lstStyle/>
          <a:p>
            <a:fld id="{ADE010BB-8A0A-44C6-A34B-43819450A25B}" type="slidenum">
              <a:rPr lang="en-US" smtClean="0"/>
              <a:t>70</a:t>
            </a:fld>
            <a:endParaRPr lang="en-US"/>
          </a:p>
        </p:txBody>
      </p:sp>
    </p:spTree>
    <p:extLst>
      <p:ext uri="{BB962C8B-B14F-4D97-AF65-F5344CB8AC3E}">
        <p14:creationId xmlns:p14="http://schemas.microsoft.com/office/powerpoint/2010/main" val="723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C541-85BF-465D-B197-BF53D824004A}"/>
              </a:ext>
            </a:extLst>
          </p:cNvPr>
          <p:cNvSpPr>
            <a:spLocks noGrp="1"/>
          </p:cNvSpPr>
          <p:nvPr>
            <p:ph type="title"/>
          </p:nvPr>
        </p:nvSpPr>
        <p:spPr/>
        <p:txBody>
          <a:bodyPr/>
          <a:lstStyle/>
          <a:p>
            <a:pPr algn="ctr"/>
            <a:r>
              <a:rPr lang="en-US" sz="4400" b="1" dirty="0">
                <a:effectLst/>
                <a:latin typeface="Calibri" panose="020F0502020204030204" pitchFamily="34" charset="0"/>
                <a:ea typeface="Calibri" panose="020F0502020204030204" pitchFamily="34" charset="0"/>
                <a:cs typeface="Times New Roman" panose="02020603050405020304" pitchFamily="18" charset="0"/>
              </a:rPr>
              <a:t>Push up Hockey in Pairs</a:t>
            </a:r>
            <a:endParaRPr lang="en-US" b="1" dirty="0"/>
          </a:p>
        </p:txBody>
      </p:sp>
      <p:sp>
        <p:nvSpPr>
          <p:cNvPr id="3" name="Content Placeholder 2">
            <a:extLst>
              <a:ext uri="{FF2B5EF4-FFF2-40B4-BE49-F238E27FC236}">
                <a16:creationId xmlns:a16="http://schemas.microsoft.com/office/drawing/2014/main" id="{802459C6-D755-42C4-984B-72F1BD43C7D7}"/>
              </a:ext>
            </a:extLst>
          </p:cNvPr>
          <p:cNvSpPr>
            <a:spLocks noGrp="1"/>
          </p:cNvSpPr>
          <p:nvPr>
            <p:ph sz="half" idx="1"/>
          </p:nvPr>
        </p:nvSpPr>
        <p:spPr/>
        <p:txBody>
          <a:bodyPr/>
          <a:lstStyle/>
          <a:p>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https://www.canadago4sport.com/Warmups/Push-Up-Hockey-in-Pairs</a:t>
            </a:r>
            <a:endParaRPr lang="en-US" dirty="0"/>
          </a:p>
        </p:txBody>
      </p:sp>
      <p:sp>
        <p:nvSpPr>
          <p:cNvPr id="4" name="Content Placeholder 3">
            <a:extLst>
              <a:ext uri="{FF2B5EF4-FFF2-40B4-BE49-F238E27FC236}">
                <a16:creationId xmlns:a16="http://schemas.microsoft.com/office/drawing/2014/main" id="{131770B2-4AB4-498F-B3B7-AF736E6CAFBE}"/>
              </a:ext>
            </a:extLst>
          </p:cNvPr>
          <p:cNvSpPr>
            <a:spLocks noGrp="1"/>
          </p:cNvSpPr>
          <p:nvPr>
            <p:ph sz="half" idx="2"/>
          </p:nvPr>
        </p:nvSpPr>
        <p:spPr/>
        <p:txBody>
          <a:bodyPr/>
          <a:lstStyle/>
          <a:p>
            <a:r>
              <a:rPr lang="en-US" dirty="0">
                <a:hlinkClick r:id="rId5"/>
              </a:rPr>
              <a:t>https://www.canadago4sport.com/Manipulative-Receive/Feet-to-Feet-Hockey</a:t>
            </a:r>
            <a:endParaRPr lang="en-US" dirty="0"/>
          </a:p>
        </p:txBody>
      </p:sp>
      <p:sp>
        <p:nvSpPr>
          <p:cNvPr id="5" name="Footer Placeholder 4">
            <a:extLst>
              <a:ext uri="{FF2B5EF4-FFF2-40B4-BE49-F238E27FC236}">
                <a16:creationId xmlns:a16="http://schemas.microsoft.com/office/drawing/2014/main" id="{DCBA763B-FCBF-44AC-B840-FE1E37631DE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BB4488E-77C2-4AC8-A895-0530CC4FB6B3}"/>
              </a:ext>
            </a:extLst>
          </p:cNvPr>
          <p:cNvSpPr>
            <a:spLocks noGrp="1"/>
          </p:cNvSpPr>
          <p:nvPr>
            <p:ph type="sldNum" sz="quarter" idx="12"/>
          </p:nvPr>
        </p:nvSpPr>
        <p:spPr/>
        <p:txBody>
          <a:bodyPr/>
          <a:lstStyle/>
          <a:p>
            <a:fld id="{ADE010BB-8A0A-44C6-A34B-43819450A25B}" type="slidenum">
              <a:rPr lang="en-US" smtClean="0"/>
              <a:t>71</a:t>
            </a:fld>
            <a:endParaRPr lang="en-US"/>
          </a:p>
        </p:txBody>
      </p:sp>
      <p:pic>
        <p:nvPicPr>
          <p:cNvPr id="7" name="Online Media 6" title="PushupHockeyPairs">
            <a:hlinkClick r:id="" action="ppaction://media"/>
            <a:extLst>
              <a:ext uri="{FF2B5EF4-FFF2-40B4-BE49-F238E27FC236}">
                <a16:creationId xmlns:a16="http://schemas.microsoft.com/office/drawing/2014/main" id="{B4443A3A-29B0-4856-82A1-53ABEDF4FEC7}"/>
              </a:ext>
            </a:extLst>
          </p:cNvPr>
          <p:cNvPicPr>
            <a:picLocks noRot="1" noChangeAspect="1"/>
          </p:cNvPicPr>
          <p:nvPr>
            <a:videoFile r:link="rId1"/>
          </p:nvPr>
        </p:nvPicPr>
        <p:blipFill>
          <a:blip r:embed="rId6"/>
          <a:stretch>
            <a:fillRect/>
          </a:stretch>
        </p:blipFill>
        <p:spPr>
          <a:xfrm>
            <a:off x="938868" y="3187817"/>
            <a:ext cx="4863748" cy="2735859"/>
          </a:xfrm>
          <a:prstGeom prst="rect">
            <a:avLst/>
          </a:prstGeom>
        </p:spPr>
      </p:pic>
      <p:pic>
        <p:nvPicPr>
          <p:cNvPr id="8" name="Online Media 7" title="FeetToFeetHockey 1">
            <a:hlinkClick r:id="" action="ppaction://media"/>
            <a:extLst>
              <a:ext uri="{FF2B5EF4-FFF2-40B4-BE49-F238E27FC236}">
                <a16:creationId xmlns:a16="http://schemas.microsoft.com/office/drawing/2014/main" id="{717A1E6C-2141-43FD-B79C-6FCB86E3B8F4}"/>
              </a:ext>
            </a:extLst>
          </p:cNvPr>
          <p:cNvPicPr>
            <a:picLocks noRot="1" noChangeAspect="1"/>
          </p:cNvPicPr>
          <p:nvPr>
            <a:videoFile r:link="rId2"/>
          </p:nvPr>
        </p:nvPicPr>
        <p:blipFill>
          <a:blip r:embed="rId7"/>
          <a:stretch>
            <a:fillRect/>
          </a:stretch>
        </p:blipFill>
        <p:spPr>
          <a:xfrm>
            <a:off x="6404604" y="3196379"/>
            <a:ext cx="4848528" cy="2727297"/>
          </a:xfrm>
          <a:prstGeom prst="rect">
            <a:avLst/>
          </a:prstGeom>
        </p:spPr>
      </p:pic>
    </p:spTree>
    <p:extLst>
      <p:ext uri="{BB962C8B-B14F-4D97-AF65-F5344CB8AC3E}">
        <p14:creationId xmlns:p14="http://schemas.microsoft.com/office/powerpoint/2010/main" val="17528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3001-513F-4156-9A96-5DD250717066}"/>
              </a:ext>
            </a:extLst>
          </p:cNvPr>
          <p:cNvSpPr>
            <a:spLocks noGrp="1"/>
          </p:cNvSpPr>
          <p:nvPr>
            <p:ph type="title"/>
          </p:nvPr>
        </p:nvSpPr>
        <p:spPr/>
        <p:txBody>
          <a:bodyPr/>
          <a:lstStyle/>
          <a:p>
            <a:pPr algn="ctr"/>
            <a:r>
              <a:rPr lang="en-CA" b="1" dirty="0"/>
              <a:t>Four Square Skipping</a:t>
            </a:r>
            <a:endParaRPr lang="en-US" b="1" dirty="0"/>
          </a:p>
        </p:txBody>
      </p:sp>
      <p:sp>
        <p:nvSpPr>
          <p:cNvPr id="3" name="Content Placeholder 2">
            <a:extLst>
              <a:ext uri="{FF2B5EF4-FFF2-40B4-BE49-F238E27FC236}">
                <a16:creationId xmlns:a16="http://schemas.microsoft.com/office/drawing/2014/main" id="{8C4CF25C-BC4F-4FF5-A9EB-A97DE6C0ABD7}"/>
              </a:ext>
            </a:extLst>
          </p:cNvPr>
          <p:cNvSpPr>
            <a:spLocks noGrp="1"/>
          </p:cNvSpPr>
          <p:nvPr>
            <p:ph idx="1"/>
          </p:nvPr>
        </p:nvSpPr>
        <p:spPr/>
        <p:txBody>
          <a:bodyPr/>
          <a:lstStyle/>
          <a:p>
            <a:r>
              <a:rPr lang="en-US" dirty="0"/>
              <a:t>Skip till those ahead of you mess up or stop.</a:t>
            </a:r>
          </a:p>
          <a:p>
            <a:endParaRPr lang="en-US" dirty="0"/>
          </a:p>
          <a:p>
            <a:r>
              <a:rPr lang="en-US" dirty="0"/>
              <a:t>Also</a:t>
            </a:r>
          </a:p>
          <a:p>
            <a:pPr lvl="1"/>
            <a:r>
              <a:rPr lang="en-CA" dirty="0"/>
              <a:t>I spy no add 1 exercise or yes do same number</a:t>
            </a:r>
          </a:p>
          <a:p>
            <a:pPr lvl="1"/>
            <a:r>
              <a:rPr lang="en-CA" dirty="0"/>
              <a:t>Huckle buckle body part to specific corner</a:t>
            </a:r>
          </a:p>
          <a:p>
            <a:pPr lvl="1"/>
            <a:endParaRPr lang="en-US" dirty="0"/>
          </a:p>
          <a:p>
            <a:r>
              <a:rPr lang="en-US" dirty="0"/>
              <a:t>From: </a:t>
            </a:r>
            <a:r>
              <a:rPr lang="en-US" dirty="0">
                <a:hlinkClick r:id="rId2"/>
              </a:rPr>
              <a:t>Fair &amp; Square, CIRA Ontario</a:t>
            </a:r>
            <a:endParaRPr lang="en-US" dirty="0"/>
          </a:p>
          <a:p>
            <a:endParaRPr lang="en-US" dirty="0"/>
          </a:p>
        </p:txBody>
      </p:sp>
      <p:sp>
        <p:nvSpPr>
          <p:cNvPr id="4" name="Footer Placeholder 3">
            <a:extLst>
              <a:ext uri="{FF2B5EF4-FFF2-40B4-BE49-F238E27FC236}">
                <a16:creationId xmlns:a16="http://schemas.microsoft.com/office/drawing/2014/main" id="{1045DB4A-3807-4FD1-B736-B0E563F9999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883DA1A-23CD-4F55-AA25-BB6B4822AD66}"/>
              </a:ext>
            </a:extLst>
          </p:cNvPr>
          <p:cNvSpPr>
            <a:spLocks noGrp="1"/>
          </p:cNvSpPr>
          <p:nvPr>
            <p:ph type="sldNum" sz="quarter" idx="12"/>
          </p:nvPr>
        </p:nvSpPr>
        <p:spPr/>
        <p:txBody>
          <a:bodyPr/>
          <a:lstStyle/>
          <a:p>
            <a:fld id="{ADE010BB-8A0A-44C6-A34B-43819450A25B}" type="slidenum">
              <a:rPr lang="en-US" smtClean="0"/>
              <a:t>72</a:t>
            </a:fld>
            <a:endParaRPr lang="en-US"/>
          </a:p>
        </p:txBody>
      </p:sp>
    </p:spTree>
    <p:extLst>
      <p:ext uri="{BB962C8B-B14F-4D97-AF65-F5344CB8AC3E}">
        <p14:creationId xmlns:p14="http://schemas.microsoft.com/office/powerpoint/2010/main" val="1646775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B4A6-3BBD-4EF7-9347-17F0D9159E41}"/>
              </a:ext>
            </a:extLst>
          </p:cNvPr>
          <p:cNvSpPr>
            <a:spLocks noGrp="1"/>
          </p:cNvSpPr>
          <p:nvPr>
            <p:ph type="title"/>
          </p:nvPr>
        </p:nvSpPr>
        <p:spPr/>
        <p:txBody>
          <a:bodyPr/>
          <a:lstStyle/>
          <a:p>
            <a:pPr algn="ctr"/>
            <a:r>
              <a:rPr lang="en-CA" b="1" dirty="0"/>
              <a:t>Ladder Activities</a:t>
            </a:r>
            <a:endParaRPr lang="en-US" b="1" dirty="0"/>
          </a:p>
        </p:txBody>
      </p:sp>
      <p:sp>
        <p:nvSpPr>
          <p:cNvPr id="3" name="Content Placeholder 2">
            <a:extLst>
              <a:ext uri="{FF2B5EF4-FFF2-40B4-BE49-F238E27FC236}">
                <a16:creationId xmlns:a16="http://schemas.microsoft.com/office/drawing/2014/main" id="{1998E371-A014-4A5F-8B8A-3C5C76CD881D}"/>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Ladder activities—for about 50 different ways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https://www.canadago4sport.com/agility-ladders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39FA049-17A5-4082-925B-7923A2D2AC7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3C86034-5295-45A9-8BF7-0EFB9BC2FB13}"/>
              </a:ext>
            </a:extLst>
          </p:cNvPr>
          <p:cNvSpPr>
            <a:spLocks noGrp="1"/>
          </p:cNvSpPr>
          <p:nvPr>
            <p:ph type="sldNum" sz="quarter" idx="12"/>
          </p:nvPr>
        </p:nvSpPr>
        <p:spPr/>
        <p:txBody>
          <a:bodyPr/>
          <a:lstStyle/>
          <a:p>
            <a:fld id="{ADE010BB-8A0A-44C6-A34B-43819450A25B}" type="slidenum">
              <a:rPr lang="en-US" smtClean="0"/>
              <a:t>73</a:t>
            </a:fld>
            <a:endParaRPr lang="en-US"/>
          </a:p>
        </p:txBody>
      </p:sp>
    </p:spTree>
    <p:extLst>
      <p:ext uri="{BB962C8B-B14F-4D97-AF65-F5344CB8AC3E}">
        <p14:creationId xmlns:p14="http://schemas.microsoft.com/office/powerpoint/2010/main" val="581631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5C38-64B8-43E8-8770-3FAF07EC8D22}"/>
              </a:ext>
            </a:extLst>
          </p:cNvPr>
          <p:cNvSpPr>
            <a:spLocks noGrp="1"/>
          </p:cNvSpPr>
          <p:nvPr>
            <p:ph type="title"/>
          </p:nvPr>
        </p:nvSpPr>
        <p:spPr/>
        <p:txBody>
          <a:bodyPr/>
          <a:lstStyle/>
          <a:p>
            <a:pPr algn="ctr"/>
            <a:r>
              <a:rPr lang="en-CA" b="1" dirty="0"/>
              <a:t>Hop Scotch</a:t>
            </a:r>
            <a:br>
              <a:rPr lang="en-CA" dirty="0"/>
            </a:br>
            <a:endParaRPr lang="en-US" sz="2000" dirty="0"/>
          </a:p>
        </p:txBody>
      </p:sp>
      <p:sp>
        <p:nvSpPr>
          <p:cNvPr id="3" name="Content Placeholder 2">
            <a:extLst>
              <a:ext uri="{FF2B5EF4-FFF2-40B4-BE49-F238E27FC236}">
                <a16:creationId xmlns:a16="http://schemas.microsoft.com/office/drawing/2014/main" id="{2DF42241-58C9-44E6-AF0F-8B36C2FE252D}"/>
              </a:ext>
            </a:extLst>
          </p:cNvPr>
          <p:cNvSpPr>
            <a:spLocks noGrp="1"/>
          </p:cNvSpPr>
          <p:nvPr>
            <p:ph idx="1"/>
          </p:nvPr>
        </p:nvSpPr>
        <p:spPr/>
        <p:txBody>
          <a:bodyPr/>
          <a:lstStyle/>
          <a:p>
            <a:r>
              <a:rPr lang="en-CA" dirty="0"/>
              <a:t>Need video still</a:t>
            </a:r>
            <a:endParaRPr lang="en-US" dirty="0"/>
          </a:p>
        </p:txBody>
      </p:sp>
      <p:sp>
        <p:nvSpPr>
          <p:cNvPr id="4" name="Footer Placeholder 3">
            <a:extLst>
              <a:ext uri="{FF2B5EF4-FFF2-40B4-BE49-F238E27FC236}">
                <a16:creationId xmlns:a16="http://schemas.microsoft.com/office/drawing/2014/main" id="{5881CD2F-CD3C-47F1-BBE0-DCA8AA9D89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C5F7392D-B12F-4A44-89B0-EC5DC9598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668B3-27DE-4A01-AC0B-B8E159C12DA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909CFE1-DAC3-4D6F-A729-D542707B9A11}"/>
              </a:ext>
            </a:extLst>
          </p:cNvPr>
          <p:cNvPicPr>
            <a:picLocks noChangeAspect="1"/>
          </p:cNvPicPr>
          <p:nvPr/>
        </p:nvPicPr>
        <p:blipFill>
          <a:blip r:embed="rId2"/>
          <a:stretch>
            <a:fillRect/>
          </a:stretch>
        </p:blipFill>
        <p:spPr>
          <a:xfrm>
            <a:off x="3668086" y="1747314"/>
            <a:ext cx="6314114" cy="4735586"/>
          </a:xfrm>
          <a:prstGeom prst="rect">
            <a:avLst/>
          </a:prstGeom>
        </p:spPr>
      </p:pic>
    </p:spTree>
    <p:extLst>
      <p:ext uri="{BB962C8B-B14F-4D97-AF65-F5344CB8AC3E}">
        <p14:creationId xmlns:p14="http://schemas.microsoft.com/office/powerpoint/2010/main" val="3755660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E6F-BD4F-484E-84EF-0A1CD088B393}"/>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Just with Feet</a:t>
            </a:r>
            <a:endParaRPr lang="en-US" b="1" dirty="0"/>
          </a:p>
        </p:txBody>
      </p:sp>
      <p:sp>
        <p:nvSpPr>
          <p:cNvPr id="3" name="Content Placeholder 2">
            <a:extLst>
              <a:ext uri="{FF2B5EF4-FFF2-40B4-BE49-F238E27FC236}">
                <a16:creationId xmlns:a16="http://schemas.microsoft.com/office/drawing/2014/main" id="{AB75AA38-02FC-4AB9-9BDF-00866C57FC82}"/>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F8A434B4-E29E-4DFB-B43A-979B8B9C920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AD33B1A-997A-4FFC-8126-591546540B61}"/>
              </a:ext>
            </a:extLst>
          </p:cNvPr>
          <p:cNvSpPr>
            <a:spLocks noGrp="1"/>
          </p:cNvSpPr>
          <p:nvPr>
            <p:ph type="sldNum" sz="quarter" idx="12"/>
          </p:nvPr>
        </p:nvSpPr>
        <p:spPr/>
        <p:txBody>
          <a:bodyPr/>
          <a:lstStyle/>
          <a:p>
            <a:fld id="{ADE010BB-8A0A-44C6-A34B-43819450A25B}" type="slidenum">
              <a:rPr lang="en-US" smtClean="0"/>
              <a:t>75</a:t>
            </a:fld>
            <a:endParaRPr lang="en-US"/>
          </a:p>
        </p:txBody>
      </p:sp>
      <p:pic>
        <p:nvPicPr>
          <p:cNvPr id="6" name="Online Media 5" title="Ladder Every Rung Sideways">
            <a:hlinkClick r:id="" action="ppaction://media"/>
            <a:extLst>
              <a:ext uri="{FF2B5EF4-FFF2-40B4-BE49-F238E27FC236}">
                <a16:creationId xmlns:a16="http://schemas.microsoft.com/office/drawing/2014/main" id="{0F080280-773B-49C6-BF1F-CFE35616AD57}"/>
              </a:ext>
            </a:extLst>
          </p:cNvPr>
          <p:cNvPicPr>
            <a:picLocks noRot="1" noChangeAspect="1"/>
          </p:cNvPicPr>
          <p:nvPr>
            <a:videoFile r:link="rId1"/>
          </p:nvPr>
        </p:nvPicPr>
        <p:blipFill>
          <a:blip r:embed="rId3"/>
          <a:stretch>
            <a:fillRect/>
          </a:stretch>
        </p:blipFill>
        <p:spPr>
          <a:xfrm>
            <a:off x="3290407" y="1897857"/>
            <a:ext cx="5829300" cy="4368800"/>
          </a:xfrm>
          <a:prstGeom prst="rect">
            <a:avLst/>
          </a:prstGeom>
        </p:spPr>
      </p:pic>
    </p:spTree>
    <p:extLst>
      <p:ext uri="{BB962C8B-B14F-4D97-AF65-F5344CB8AC3E}">
        <p14:creationId xmlns:p14="http://schemas.microsoft.com/office/powerpoint/2010/main" val="30134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6DF2-3D7C-42E9-91B2-DE28ADC08C98}"/>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With Feet and Hands</a:t>
            </a:r>
            <a:endParaRPr lang="en-US" dirty="0"/>
          </a:p>
        </p:txBody>
      </p:sp>
      <p:sp>
        <p:nvSpPr>
          <p:cNvPr id="3" name="Content Placeholder 2">
            <a:extLst>
              <a:ext uri="{FF2B5EF4-FFF2-40B4-BE49-F238E27FC236}">
                <a16:creationId xmlns:a16="http://schemas.microsoft.com/office/drawing/2014/main" id="{D0C68242-AE62-4562-A346-B313347647B8}"/>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DA4BE149-A141-4494-AA8D-A16A2E52916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6DEE341-8B08-4BE1-845D-3162EE134BCD}"/>
              </a:ext>
            </a:extLst>
          </p:cNvPr>
          <p:cNvSpPr>
            <a:spLocks noGrp="1"/>
          </p:cNvSpPr>
          <p:nvPr>
            <p:ph type="sldNum" sz="quarter" idx="12"/>
          </p:nvPr>
        </p:nvSpPr>
        <p:spPr/>
        <p:txBody>
          <a:bodyPr/>
          <a:lstStyle/>
          <a:p>
            <a:fld id="{ADE010BB-8A0A-44C6-A34B-43819450A25B}" type="slidenum">
              <a:rPr lang="en-US" smtClean="0"/>
              <a:t>76</a:t>
            </a:fld>
            <a:endParaRPr lang="en-US"/>
          </a:p>
        </p:txBody>
      </p:sp>
      <p:pic>
        <p:nvPicPr>
          <p:cNvPr id="6" name="Online Media 5" title="Ladder Mountain Climb Push Ups">
            <a:hlinkClick r:id="" action="ppaction://media"/>
            <a:extLst>
              <a:ext uri="{FF2B5EF4-FFF2-40B4-BE49-F238E27FC236}">
                <a16:creationId xmlns:a16="http://schemas.microsoft.com/office/drawing/2014/main" id="{B01C9DD6-024C-4357-BF7D-5D431A71A9EB}"/>
              </a:ext>
            </a:extLst>
          </p:cNvPr>
          <p:cNvPicPr>
            <a:picLocks noRot="1" noChangeAspect="1"/>
          </p:cNvPicPr>
          <p:nvPr>
            <a:videoFile r:link="rId1"/>
          </p:nvPr>
        </p:nvPicPr>
        <p:blipFill>
          <a:blip r:embed="rId3"/>
          <a:stretch>
            <a:fillRect/>
          </a:stretch>
        </p:blipFill>
        <p:spPr>
          <a:xfrm>
            <a:off x="3240947" y="1870075"/>
            <a:ext cx="6976844" cy="3924475"/>
          </a:xfrm>
          <a:prstGeom prst="rect">
            <a:avLst/>
          </a:prstGeom>
        </p:spPr>
      </p:pic>
    </p:spTree>
    <p:extLst>
      <p:ext uri="{BB962C8B-B14F-4D97-AF65-F5344CB8AC3E}">
        <p14:creationId xmlns:p14="http://schemas.microsoft.com/office/powerpoint/2010/main" val="3953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15FE-E719-4EC4-845E-1715FAED970A}"/>
              </a:ext>
            </a:extLst>
          </p:cNvPr>
          <p:cNvSpPr>
            <a:spLocks noGrp="1"/>
          </p:cNvSpPr>
          <p:nvPr>
            <p:ph type="title"/>
          </p:nvPr>
        </p:nvSpPr>
        <p:spPr/>
        <p:txBody>
          <a:bodyPr>
            <a:normAutofit/>
          </a:bodyPr>
          <a:lstStyle/>
          <a:p>
            <a:pPr algn="ctr"/>
            <a:r>
              <a:rPr lang="en-CA" b="1" dirty="0"/>
              <a:t>Ladder Activities </a:t>
            </a:r>
            <a:r>
              <a:rPr lang="en-CA" b="1" dirty="0" err="1"/>
              <a:t>Con`t</a:t>
            </a:r>
            <a:br>
              <a:rPr lang="en-CA" b="1" dirty="0"/>
            </a:br>
            <a:r>
              <a:rPr lang="en-CA" b="1" dirty="0"/>
              <a:t>With Additional Equipment</a:t>
            </a:r>
            <a:endParaRPr lang="en-US" dirty="0"/>
          </a:p>
        </p:txBody>
      </p:sp>
      <p:sp>
        <p:nvSpPr>
          <p:cNvPr id="3" name="Content Placeholder 2">
            <a:extLst>
              <a:ext uri="{FF2B5EF4-FFF2-40B4-BE49-F238E27FC236}">
                <a16:creationId xmlns:a16="http://schemas.microsoft.com/office/drawing/2014/main" id="{DB756073-F1CC-466B-961D-DB92355BC5E8}"/>
              </a:ext>
            </a:extLst>
          </p:cNvPr>
          <p:cNvSpPr>
            <a:spLocks noGrp="1"/>
          </p:cNvSpPr>
          <p:nvPr>
            <p:ph idx="1"/>
          </p:nvPr>
        </p:nvSpPr>
        <p:spPr/>
        <p:txBody>
          <a:bodyPr/>
          <a:lstStyle/>
          <a:p>
            <a:r>
              <a:rPr lang="en-CA" dirty="0"/>
              <a:t>For example: </a:t>
            </a:r>
            <a:endParaRPr lang="en-US" dirty="0"/>
          </a:p>
        </p:txBody>
      </p:sp>
      <p:sp>
        <p:nvSpPr>
          <p:cNvPr id="4" name="Footer Placeholder 3">
            <a:extLst>
              <a:ext uri="{FF2B5EF4-FFF2-40B4-BE49-F238E27FC236}">
                <a16:creationId xmlns:a16="http://schemas.microsoft.com/office/drawing/2014/main" id="{2DC14B3E-D39C-439A-A439-EBE7C473AE2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1D6EA04-2486-4D6D-AC7E-26298D05B408}"/>
              </a:ext>
            </a:extLst>
          </p:cNvPr>
          <p:cNvSpPr>
            <a:spLocks noGrp="1"/>
          </p:cNvSpPr>
          <p:nvPr>
            <p:ph type="sldNum" sz="quarter" idx="12"/>
          </p:nvPr>
        </p:nvSpPr>
        <p:spPr/>
        <p:txBody>
          <a:bodyPr/>
          <a:lstStyle/>
          <a:p>
            <a:fld id="{ADE010BB-8A0A-44C6-A34B-43819450A25B}" type="slidenum">
              <a:rPr lang="en-US" smtClean="0"/>
              <a:t>77</a:t>
            </a:fld>
            <a:endParaRPr lang="en-US"/>
          </a:p>
        </p:txBody>
      </p:sp>
      <p:pic>
        <p:nvPicPr>
          <p:cNvPr id="7" name="Online Media 6" title="Ladder In-In-Out-Out Racquet Rally">
            <a:hlinkClick r:id="" action="ppaction://media"/>
            <a:extLst>
              <a:ext uri="{FF2B5EF4-FFF2-40B4-BE49-F238E27FC236}">
                <a16:creationId xmlns:a16="http://schemas.microsoft.com/office/drawing/2014/main" id="{87A326B9-8A10-4A20-B424-4DF0C9AC6B0D}"/>
              </a:ext>
            </a:extLst>
          </p:cNvPr>
          <p:cNvPicPr>
            <a:picLocks noRot="1" noChangeAspect="1"/>
          </p:cNvPicPr>
          <p:nvPr>
            <a:videoFile r:link="rId1"/>
          </p:nvPr>
        </p:nvPicPr>
        <p:blipFill>
          <a:blip r:embed="rId3"/>
          <a:stretch>
            <a:fillRect/>
          </a:stretch>
        </p:blipFill>
        <p:spPr>
          <a:xfrm>
            <a:off x="2742002" y="2308779"/>
            <a:ext cx="6707996" cy="3790018"/>
          </a:xfrm>
          <a:prstGeom prst="rect">
            <a:avLst/>
          </a:prstGeom>
        </p:spPr>
      </p:pic>
    </p:spTree>
    <p:extLst>
      <p:ext uri="{BB962C8B-B14F-4D97-AF65-F5344CB8AC3E}">
        <p14:creationId xmlns:p14="http://schemas.microsoft.com/office/powerpoint/2010/main" val="37231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3785-2472-447C-A795-6BCD0DF1AA38}"/>
              </a:ext>
            </a:extLst>
          </p:cNvPr>
          <p:cNvSpPr>
            <a:spLocks noGrp="1"/>
          </p:cNvSpPr>
          <p:nvPr>
            <p:ph type="title"/>
          </p:nvPr>
        </p:nvSpPr>
        <p:spPr>
          <a:xfrm>
            <a:off x="838200" y="365125"/>
            <a:ext cx="10515600" cy="1992181"/>
          </a:xfrm>
        </p:spPr>
        <p:txBody>
          <a:bodyPr>
            <a:normAutofit fontScale="90000"/>
          </a:bodyPr>
          <a:lstStyle/>
          <a:p>
            <a:pPr algn="ctr"/>
            <a:r>
              <a:rPr lang="en-US" sz="4900" b="1" dirty="0">
                <a:effectLst/>
                <a:latin typeface="Calibri" panose="020F0502020204030204" pitchFamily="34" charset="0"/>
                <a:ea typeface="Calibri" panose="020F0502020204030204" pitchFamily="34" charset="0"/>
                <a:cs typeface="Calibri" panose="020F0502020204030204" pitchFamily="34" charset="0"/>
              </a:rPr>
              <a:t>Most Tag Games </a:t>
            </a:r>
            <a:br>
              <a:rPr lang="en-US" sz="4900" b="1" dirty="0">
                <a:effectLst/>
                <a:latin typeface="Calibri" panose="020F0502020204030204" pitchFamily="34" charset="0"/>
                <a:ea typeface="Calibri" panose="020F0502020204030204" pitchFamily="34" charset="0"/>
                <a:cs typeface="Calibri" panose="020F0502020204030204" pitchFamily="34" charset="0"/>
              </a:rPr>
            </a:br>
            <a:r>
              <a:rPr lang="en-US" sz="4900" b="1" dirty="0">
                <a:effectLst/>
                <a:latin typeface="Calibri" panose="020F0502020204030204" pitchFamily="34" charset="0"/>
                <a:ea typeface="Calibri" panose="020F0502020204030204" pitchFamily="34" charset="0"/>
                <a:cs typeface="Calibri" panose="020F0502020204030204" pitchFamily="34" charset="0"/>
              </a:rPr>
              <a:t>With Cleaned Pool Noodles for Its </a:t>
            </a:r>
            <a:br>
              <a:rPr lang="en-US" sz="4400" b="1"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https://www.gophersport.com/sports/swimming/funoodles-foam-rod-floats?item=-204621</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34D170E-51AB-414E-A6E4-7F89C07A2751}"/>
              </a:ext>
            </a:extLst>
          </p:cNvPr>
          <p:cNvSpPr>
            <a:spLocks noGrp="1"/>
          </p:cNvSpPr>
          <p:nvPr>
            <p:ph idx="1"/>
          </p:nvPr>
        </p:nvSpPr>
        <p:spPr/>
        <p:txBody>
          <a:bodyPr/>
          <a:lstStyle/>
          <a:p>
            <a:r>
              <a:rPr lang="en-CA" dirty="0"/>
              <a:t>Can add different types of locomotor:</a:t>
            </a:r>
          </a:p>
          <a:p>
            <a:pPr lvl="1"/>
            <a:r>
              <a:rPr lang="en-CA" dirty="0"/>
              <a:t>Run</a:t>
            </a:r>
          </a:p>
          <a:p>
            <a:pPr lvl="1"/>
            <a:r>
              <a:rPr lang="en-CA" dirty="0"/>
              <a:t>Heel Toe </a:t>
            </a:r>
          </a:p>
          <a:p>
            <a:pPr lvl="1"/>
            <a:r>
              <a:rPr lang="en-CA" dirty="0"/>
              <a:t>Skip</a:t>
            </a:r>
          </a:p>
          <a:p>
            <a:pPr lvl="1"/>
            <a:r>
              <a:rPr lang="en-CA" dirty="0"/>
              <a:t>Gallop</a:t>
            </a:r>
          </a:p>
          <a:p>
            <a:pPr lvl="1"/>
            <a:r>
              <a:rPr lang="en-CA" dirty="0"/>
              <a:t>Hop</a:t>
            </a:r>
          </a:p>
          <a:p>
            <a:pPr lvl="1"/>
            <a:r>
              <a:rPr lang="en-CA" dirty="0"/>
              <a:t>Jump…</a:t>
            </a:r>
            <a:endParaRPr lang="en-US" dirty="0"/>
          </a:p>
        </p:txBody>
      </p:sp>
      <p:sp>
        <p:nvSpPr>
          <p:cNvPr id="4" name="Footer Placeholder 3">
            <a:extLst>
              <a:ext uri="{FF2B5EF4-FFF2-40B4-BE49-F238E27FC236}">
                <a16:creationId xmlns:a16="http://schemas.microsoft.com/office/drawing/2014/main" id="{DF90D2E3-C086-461E-A2DE-A4F940B6D21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3DFAE59-A1E3-46C3-87B9-4F2FB7CCD6B5}"/>
              </a:ext>
            </a:extLst>
          </p:cNvPr>
          <p:cNvSpPr>
            <a:spLocks noGrp="1"/>
          </p:cNvSpPr>
          <p:nvPr>
            <p:ph type="sldNum" sz="quarter" idx="12"/>
          </p:nvPr>
        </p:nvSpPr>
        <p:spPr/>
        <p:txBody>
          <a:bodyPr/>
          <a:lstStyle/>
          <a:p>
            <a:fld id="{ADE010BB-8A0A-44C6-A34B-43819450A25B}" type="slidenum">
              <a:rPr lang="en-US" smtClean="0"/>
              <a:t>78</a:t>
            </a:fld>
            <a:endParaRPr lang="en-US"/>
          </a:p>
        </p:txBody>
      </p:sp>
    </p:spTree>
    <p:extLst>
      <p:ext uri="{BB962C8B-B14F-4D97-AF65-F5344CB8AC3E}">
        <p14:creationId xmlns:p14="http://schemas.microsoft.com/office/powerpoint/2010/main" val="3613855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2CF2-BBF9-4C39-B88B-DBD24ABC65F9}"/>
              </a:ext>
            </a:extLst>
          </p:cNvPr>
          <p:cNvSpPr>
            <a:spLocks noGrp="1"/>
          </p:cNvSpPr>
          <p:nvPr>
            <p:ph type="title"/>
          </p:nvPr>
        </p:nvSpPr>
        <p:spPr/>
        <p:txBody>
          <a:bodyPr>
            <a:normAutofit/>
          </a:bodyPr>
          <a:lstStyle/>
          <a:p>
            <a:pPr algn="ctr"/>
            <a:r>
              <a:rPr lang="en-CA" b="1" dirty="0"/>
              <a:t>Sponge Tag</a:t>
            </a:r>
            <a:br>
              <a:rPr lang="en-CA" dirty="0"/>
            </a:br>
            <a:r>
              <a:rPr lang="en-CA" sz="2200" dirty="0">
                <a:hlinkClick r:id="rId3"/>
              </a:rPr>
              <a:t>https://www.canadago4sport.com/Locomotor/Sponge-Tag</a:t>
            </a:r>
            <a:endParaRPr lang="en-US" dirty="0"/>
          </a:p>
        </p:txBody>
      </p:sp>
      <p:pic>
        <p:nvPicPr>
          <p:cNvPr id="6" name="Online Media 5" title="Sponge Jack Tag">
            <a:hlinkClick r:id="" action="ppaction://media"/>
            <a:extLst>
              <a:ext uri="{FF2B5EF4-FFF2-40B4-BE49-F238E27FC236}">
                <a16:creationId xmlns:a16="http://schemas.microsoft.com/office/drawing/2014/main" id="{121DA27B-A320-4CE5-BDA8-3831B58BA91C}"/>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B1F7FB85-38E6-4D4E-BCBA-0718AC411D7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4867A5E-5DA8-45FE-B15B-CB13974F8CE5}"/>
              </a:ext>
            </a:extLst>
          </p:cNvPr>
          <p:cNvSpPr>
            <a:spLocks noGrp="1"/>
          </p:cNvSpPr>
          <p:nvPr>
            <p:ph type="sldNum" sz="quarter" idx="12"/>
          </p:nvPr>
        </p:nvSpPr>
        <p:spPr/>
        <p:txBody>
          <a:bodyPr/>
          <a:lstStyle/>
          <a:p>
            <a:fld id="{ADE010BB-8A0A-44C6-A34B-43819450A25B}" type="slidenum">
              <a:rPr lang="en-US" smtClean="0"/>
              <a:t>79</a:t>
            </a:fld>
            <a:endParaRPr lang="en-US"/>
          </a:p>
        </p:txBody>
      </p:sp>
    </p:spTree>
    <p:extLst>
      <p:ext uri="{BB962C8B-B14F-4D97-AF65-F5344CB8AC3E}">
        <p14:creationId xmlns:p14="http://schemas.microsoft.com/office/powerpoint/2010/main" val="30375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0769-8829-4A30-852D-EA0A0E614B4D}"/>
              </a:ext>
            </a:extLst>
          </p:cNvPr>
          <p:cNvSpPr>
            <a:spLocks noGrp="1"/>
          </p:cNvSpPr>
          <p:nvPr>
            <p:ph type="title"/>
          </p:nvPr>
        </p:nvSpPr>
        <p:spPr/>
        <p:txBody>
          <a:bodyPr/>
          <a:lstStyle/>
          <a:p>
            <a:pPr algn="ct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Key Cues for Sending </a:t>
            </a:r>
            <a:br>
              <a:rPr lang="en-US" sz="4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Kicking Continued</a:t>
            </a:r>
            <a:endParaRPr lang="en-US" dirty="0"/>
          </a:p>
        </p:txBody>
      </p:sp>
      <p:sp>
        <p:nvSpPr>
          <p:cNvPr id="3" name="Content Placeholder 2">
            <a:extLst>
              <a:ext uri="{FF2B5EF4-FFF2-40B4-BE49-F238E27FC236}">
                <a16:creationId xmlns:a16="http://schemas.microsoft.com/office/drawing/2014/main" id="{7C0C5B26-A569-4CC1-954A-58BE31988247}"/>
              </a:ext>
            </a:extLst>
          </p:cNvPr>
          <p:cNvSpPr>
            <a:spLocks noGrp="1"/>
          </p:cNvSpPr>
          <p:nvPr>
            <p:ph idx="1"/>
          </p:nvPr>
        </p:nvSpPr>
        <p:spPr/>
        <p:txBody>
          <a:bodyPr>
            <a:normAutofit fontScale="70000" lnSpcReduction="20000"/>
          </a:bodyPr>
          <a:lstStyle/>
          <a:p>
            <a:pPr>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Kicking Stage</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Does the kicking leg swing freely from the hip?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Is the whole movement balanced?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Does the player lean into the kick?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Is contact made with the instep or shoelaces?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Is contact made just below the center of the object being kicked? </a:t>
            </a:r>
          </a:p>
          <a:p>
            <a:pPr lvl="1">
              <a:lnSpc>
                <a:spcPct val="107000"/>
              </a:lnSpc>
              <a:spcBef>
                <a:spcPts val="0"/>
              </a:spcBef>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Follow-Through Stage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Does the kicking leg continue towards the target and across the body? </a:t>
            </a:r>
          </a:p>
          <a:p>
            <a:pPr lvl="1">
              <a:lnSpc>
                <a:spcPct val="107000"/>
              </a:lnSpc>
              <a:spcBef>
                <a:spcPts val="0"/>
              </a:spcBef>
            </a:pPr>
            <a:r>
              <a:rPr lang="en-US" sz="3600" dirty="0">
                <a:effectLst/>
                <a:latin typeface="Calibri" panose="020F0502020204030204" pitchFamily="34" charset="0"/>
                <a:ea typeface="Calibri" panose="020F0502020204030204" pitchFamily="34" charset="0"/>
                <a:cs typeface="Times New Roman" panose="02020603050405020304" pitchFamily="18" charset="0"/>
              </a:rPr>
              <a:t>Are the arms used to maintain balance? </a:t>
            </a:r>
          </a:p>
          <a:p>
            <a:endParaRPr lang="en-US" dirty="0"/>
          </a:p>
        </p:txBody>
      </p:sp>
      <p:sp>
        <p:nvSpPr>
          <p:cNvPr id="4" name="Footer Placeholder 3">
            <a:extLst>
              <a:ext uri="{FF2B5EF4-FFF2-40B4-BE49-F238E27FC236}">
                <a16:creationId xmlns:a16="http://schemas.microsoft.com/office/drawing/2014/main" id="{50C5B47E-1967-4C56-9609-F904423663D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94B5CBB-09DE-41E1-B05E-8CDF757FB3B8}"/>
              </a:ext>
            </a:extLst>
          </p:cNvPr>
          <p:cNvSpPr>
            <a:spLocks noGrp="1"/>
          </p:cNvSpPr>
          <p:nvPr>
            <p:ph type="sldNum" sz="quarter" idx="12"/>
          </p:nvPr>
        </p:nvSpPr>
        <p:spPr/>
        <p:txBody>
          <a:bodyPr/>
          <a:lstStyle/>
          <a:p>
            <a:fld id="{ADE010BB-8A0A-44C6-A34B-43819450A25B}" type="slidenum">
              <a:rPr lang="en-US" smtClean="0"/>
              <a:t>8</a:t>
            </a:fld>
            <a:endParaRPr lang="en-US"/>
          </a:p>
        </p:txBody>
      </p:sp>
    </p:spTree>
    <p:extLst>
      <p:ext uri="{BB962C8B-B14F-4D97-AF65-F5344CB8AC3E}">
        <p14:creationId xmlns:p14="http://schemas.microsoft.com/office/powerpoint/2010/main" val="506308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389E5-515B-4249-AA8F-EB5E4B404C50}"/>
              </a:ext>
            </a:extLst>
          </p:cNvPr>
          <p:cNvSpPr>
            <a:spLocks noGrp="1"/>
          </p:cNvSpPr>
          <p:nvPr>
            <p:ph type="title"/>
          </p:nvPr>
        </p:nvSpPr>
        <p:spPr/>
        <p:txBody>
          <a:bodyPr>
            <a:normAutofit/>
          </a:bodyPr>
          <a:lstStyle/>
          <a:p>
            <a:pPr algn="ctr"/>
            <a:r>
              <a:rPr lang="en-CA" b="1" dirty="0"/>
              <a:t>Penguin Lobster Tag</a:t>
            </a:r>
            <a:br>
              <a:rPr lang="en-CA" dirty="0"/>
            </a:br>
            <a:r>
              <a:rPr lang="en-CA" sz="2200" dirty="0">
                <a:hlinkClick r:id="rId3"/>
              </a:rPr>
              <a:t>https://www.canadago4sport.com/Locomotor/Penguin-Lobster-Tag</a:t>
            </a:r>
            <a:endParaRPr lang="en-US" dirty="0"/>
          </a:p>
        </p:txBody>
      </p:sp>
      <p:pic>
        <p:nvPicPr>
          <p:cNvPr id="6" name="Online Media 5" title="PenquinLobsterTag">
            <a:hlinkClick r:id="" action="ppaction://media"/>
            <a:extLst>
              <a:ext uri="{FF2B5EF4-FFF2-40B4-BE49-F238E27FC236}">
                <a16:creationId xmlns:a16="http://schemas.microsoft.com/office/drawing/2014/main" id="{3D72E246-1638-4F48-9843-4F6D6B81A911}"/>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95F9A907-7B81-424B-BCE5-9FE1BADC75A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066CDD3-75B5-4AA9-A43D-EB5983C18289}"/>
              </a:ext>
            </a:extLst>
          </p:cNvPr>
          <p:cNvSpPr>
            <a:spLocks noGrp="1"/>
          </p:cNvSpPr>
          <p:nvPr>
            <p:ph type="sldNum" sz="quarter" idx="12"/>
          </p:nvPr>
        </p:nvSpPr>
        <p:spPr/>
        <p:txBody>
          <a:bodyPr/>
          <a:lstStyle/>
          <a:p>
            <a:fld id="{ADE010BB-8A0A-44C6-A34B-43819450A25B}" type="slidenum">
              <a:rPr lang="en-US" smtClean="0"/>
              <a:t>80</a:t>
            </a:fld>
            <a:endParaRPr lang="en-US"/>
          </a:p>
        </p:txBody>
      </p:sp>
    </p:spTree>
    <p:extLst>
      <p:ext uri="{BB962C8B-B14F-4D97-AF65-F5344CB8AC3E}">
        <p14:creationId xmlns:p14="http://schemas.microsoft.com/office/powerpoint/2010/main" val="287572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6A94-060B-402C-94CA-F7F1308042F8}"/>
              </a:ext>
            </a:extLst>
          </p:cNvPr>
          <p:cNvSpPr>
            <a:spLocks noGrp="1"/>
          </p:cNvSpPr>
          <p:nvPr>
            <p:ph type="title"/>
          </p:nvPr>
        </p:nvSpPr>
        <p:spPr/>
        <p:txBody>
          <a:bodyPr>
            <a:normAutofit/>
          </a:bodyPr>
          <a:lstStyle/>
          <a:p>
            <a:pPr algn="ctr"/>
            <a:r>
              <a:rPr lang="en-CA" b="1" dirty="0"/>
              <a:t>Butt Tag</a:t>
            </a:r>
            <a:br>
              <a:rPr lang="en-CA" b="1" dirty="0"/>
            </a:br>
            <a:r>
              <a:rPr lang="en-CA" sz="2200" dirty="0">
                <a:hlinkClick r:id="rId3"/>
              </a:rPr>
              <a:t>https://www.canadago4sport.com/Locomotor/Butt-Tag</a:t>
            </a:r>
            <a:endParaRPr lang="en-US" sz="2200" dirty="0"/>
          </a:p>
        </p:txBody>
      </p:sp>
      <p:pic>
        <p:nvPicPr>
          <p:cNvPr id="6" name="Online Media 5" title="Butt Tag">
            <a:hlinkClick r:id="" action="ppaction://media"/>
            <a:extLst>
              <a:ext uri="{FF2B5EF4-FFF2-40B4-BE49-F238E27FC236}">
                <a16:creationId xmlns:a16="http://schemas.microsoft.com/office/drawing/2014/main" id="{C1AD5EC4-FC98-4DC3-ADE2-9B3A03A15D02}"/>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F4556632-DA54-4962-9567-BBCCF9BD967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13722A7-052B-40CE-90C5-A0789B8DC6BB}"/>
              </a:ext>
            </a:extLst>
          </p:cNvPr>
          <p:cNvSpPr>
            <a:spLocks noGrp="1"/>
          </p:cNvSpPr>
          <p:nvPr>
            <p:ph type="sldNum" sz="quarter" idx="12"/>
          </p:nvPr>
        </p:nvSpPr>
        <p:spPr/>
        <p:txBody>
          <a:bodyPr/>
          <a:lstStyle/>
          <a:p>
            <a:fld id="{ADE010BB-8A0A-44C6-A34B-43819450A25B}" type="slidenum">
              <a:rPr lang="en-US" smtClean="0"/>
              <a:t>81</a:t>
            </a:fld>
            <a:endParaRPr lang="en-US"/>
          </a:p>
        </p:txBody>
      </p:sp>
    </p:spTree>
    <p:extLst>
      <p:ext uri="{BB962C8B-B14F-4D97-AF65-F5344CB8AC3E}">
        <p14:creationId xmlns:p14="http://schemas.microsoft.com/office/powerpoint/2010/main" val="15718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DD4-223F-4C09-9EAA-6C9CD7979777}"/>
              </a:ext>
            </a:extLst>
          </p:cNvPr>
          <p:cNvSpPr>
            <a:spLocks noGrp="1"/>
          </p:cNvSpPr>
          <p:nvPr>
            <p:ph type="title"/>
          </p:nvPr>
        </p:nvSpPr>
        <p:spPr/>
        <p:txBody>
          <a:bodyPr>
            <a:normAutofit/>
          </a:bodyPr>
          <a:lstStyle/>
          <a:p>
            <a:pPr algn="ctr"/>
            <a:r>
              <a:rPr lang="en-CA" b="1" dirty="0"/>
              <a:t>Indoor Ice Skating Tag</a:t>
            </a:r>
            <a:br>
              <a:rPr lang="en-CA" dirty="0"/>
            </a:br>
            <a:r>
              <a:rPr lang="en-CA" sz="2200" dirty="0">
                <a:hlinkClick r:id="rId3"/>
              </a:rPr>
              <a:t>https://www.canadago4sport.com/Locomotor/Ice-Skating-Tag</a:t>
            </a:r>
            <a:endParaRPr lang="en-US" dirty="0"/>
          </a:p>
        </p:txBody>
      </p:sp>
      <p:pic>
        <p:nvPicPr>
          <p:cNvPr id="6" name="Online Media 5" title="Ice Skating Tag Indoors">
            <a:hlinkClick r:id="" action="ppaction://media"/>
            <a:extLst>
              <a:ext uri="{FF2B5EF4-FFF2-40B4-BE49-F238E27FC236}">
                <a16:creationId xmlns:a16="http://schemas.microsoft.com/office/drawing/2014/main" id="{CDD5BD77-318D-4DAD-9B00-D7E5D17964BD}"/>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101066D3-18D8-49A3-92B2-41CDC738FC6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199AF8A-D5A7-46B5-B924-DFC2703F2FF6}"/>
              </a:ext>
            </a:extLst>
          </p:cNvPr>
          <p:cNvSpPr>
            <a:spLocks noGrp="1"/>
          </p:cNvSpPr>
          <p:nvPr>
            <p:ph type="sldNum" sz="quarter" idx="12"/>
          </p:nvPr>
        </p:nvSpPr>
        <p:spPr/>
        <p:txBody>
          <a:bodyPr/>
          <a:lstStyle/>
          <a:p>
            <a:fld id="{ADE010BB-8A0A-44C6-A34B-43819450A25B}" type="slidenum">
              <a:rPr lang="en-US" smtClean="0"/>
              <a:t>82</a:t>
            </a:fld>
            <a:endParaRPr lang="en-US"/>
          </a:p>
        </p:txBody>
      </p:sp>
    </p:spTree>
    <p:extLst>
      <p:ext uri="{BB962C8B-B14F-4D97-AF65-F5344CB8AC3E}">
        <p14:creationId xmlns:p14="http://schemas.microsoft.com/office/powerpoint/2010/main" val="3473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DB0B-FED4-474A-851A-148A783C1F6C}"/>
              </a:ext>
            </a:extLst>
          </p:cNvPr>
          <p:cNvSpPr>
            <a:spLocks noGrp="1"/>
          </p:cNvSpPr>
          <p:nvPr>
            <p:ph type="title"/>
          </p:nvPr>
        </p:nvSpPr>
        <p:spPr/>
        <p:txBody>
          <a:bodyPr>
            <a:normAutofit/>
          </a:bodyPr>
          <a:lstStyle/>
          <a:p>
            <a:pPr algn="ctr"/>
            <a:r>
              <a:rPr lang="en-CA" b="1" dirty="0"/>
              <a:t>Safe Under a Halo</a:t>
            </a:r>
            <a:br>
              <a:rPr lang="en-CA" dirty="0"/>
            </a:br>
            <a:r>
              <a:rPr lang="en-CA" sz="2200" dirty="0">
                <a:hlinkClick r:id="rId3"/>
              </a:rPr>
              <a:t>https://www.canadago4sport.com/Locomotor/Safe-Under-a-Halo</a:t>
            </a:r>
            <a:br>
              <a:rPr lang="en-CA" sz="2200" dirty="0"/>
            </a:br>
            <a:endParaRPr lang="en-US" sz="2200" dirty="0"/>
          </a:p>
        </p:txBody>
      </p:sp>
      <p:pic>
        <p:nvPicPr>
          <p:cNvPr id="6" name="Online Media 5" title="Safe Under the Halo">
            <a:hlinkClick r:id="" action="ppaction://media"/>
            <a:extLst>
              <a:ext uri="{FF2B5EF4-FFF2-40B4-BE49-F238E27FC236}">
                <a16:creationId xmlns:a16="http://schemas.microsoft.com/office/drawing/2014/main" id="{F47B3BA9-1A6F-4061-8DD7-7A4F4309C0AF}"/>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850C2B50-8D14-4ADF-AB11-2B9327B6731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4C99859-1AF3-4560-8DA8-CECE666252CB}"/>
              </a:ext>
            </a:extLst>
          </p:cNvPr>
          <p:cNvSpPr>
            <a:spLocks noGrp="1"/>
          </p:cNvSpPr>
          <p:nvPr>
            <p:ph type="sldNum" sz="quarter" idx="12"/>
          </p:nvPr>
        </p:nvSpPr>
        <p:spPr/>
        <p:txBody>
          <a:bodyPr/>
          <a:lstStyle/>
          <a:p>
            <a:fld id="{ADE010BB-8A0A-44C6-A34B-43819450A25B}" type="slidenum">
              <a:rPr lang="en-US" smtClean="0"/>
              <a:t>83</a:t>
            </a:fld>
            <a:endParaRPr lang="en-US"/>
          </a:p>
        </p:txBody>
      </p:sp>
    </p:spTree>
    <p:extLst>
      <p:ext uri="{BB962C8B-B14F-4D97-AF65-F5344CB8AC3E}">
        <p14:creationId xmlns:p14="http://schemas.microsoft.com/office/powerpoint/2010/main" val="219094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DC2-8B67-4E1B-841E-0078D2380006}"/>
              </a:ext>
            </a:extLst>
          </p:cNvPr>
          <p:cNvSpPr>
            <a:spLocks noGrp="1"/>
          </p:cNvSpPr>
          <p:nvPr>
            <p:ph type="title"/>
          </p:nvPr>
        </p:nvSpPr>
        <p:spPr/>
        <p:txBody>
          <a:bodyPr>
            <a:normAutofit/>
          </a:bodyPr>
          <a:lstStyle/>
          <a:p>
            <a:pPr algn="ctr"/>
            <a:r>
              <a:rPr lang="en-CA" b="1" dirty="0"/>
              <a:t>Hot Dog Tag</a:t>
            </a:r>
            <a:br>
              <a:rPr lang="en-CA" dirty="0"/>
            </a:br>
            <a:r>
              <a:rPr lang="en-CA" sz="2200" dirty="0">
                <a:hlinkClick r:id="rId3"/>
              </a:rPr>
              <a:t>https://www.canadago4sport.com/Locomotor/Hot-Dog-Tag</a:t>
            </a:r>
            <a:endParaRPr lang="en-US" dirty="0"/>
          </a:p>
        </p:txBody>
      </p:sp>
      <p:pic>
        <p:nvPicPr>
          <p:cNvPr id="6" name="Online Media 5" title="Hot Dog Tag">
            <a:hlinkClick r:id="" action="ppaction://media"/>
            <a:extLst>
              <a:ext uri="{FF2B5EF4-FFF2-40B4-BE49-F238E27FC236}">
                <a16:creationId xmlns:a16="http://schemas.microsoft.com/office/drawing/2014/main" id="{DD25FA97-5EA1-487E-BAE0-A620F832E0D6}"/>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744CE0BF-D336-4859-B8A7-4BF7D224E1F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FF92F88-7D5C-49AA-889C-BB47A181688B}"/>
              </a:ext>
            </a:extLst>
          </p:cNvPr>
          <p:cNvSpPr>
            <a:spLocks noGrp="1"/>
          </p:cNvSpPr>
          <p:nvPr>
            <p:ph type="sldNum" sz="quarter" idx="12"/>
          </p:nvPr>
        </p:nvSpPr>
        <p:spPr/>
        <p:txBody>
          <a:bodyPr/>
          <a:lstStyle/>
          <a:p>
            <a:fld id="{ADE010BB-8A0A-44C6-A34B-43819450A25B}" type="slidenum">
              <a:rPr lang="en-US" smtClean="0"/>
              <a:t>84</a:t>
            </a:fld>
            <a:endParaRPr lang="en-US"/>
          </a:p>
        </p:txBody>
      </p:sp>
    </p:spTree>
    <p:extLst>
      <p:ext uri="{BB962C8B-B14F-4D97-AF65-F5344CB8AC3E}">
        <p14:creationId xmlns:p14="http://schemas.microsoft.com/office/powerpoint/2010/main" val="40876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B327-5138-4EE9-B155-361CD8525882}"/>
              </a:ext>
            </a:extLst>
          </p:cNvPr>
          <p:cNvSpPr>
            <a:spLocks noGrp="1"/>
          </p:cNvSpPr>
          <p:nvPr>
            <p:ph type="title"/>
          </p:nvPr>
        </p:nvSpPr>
        <p:spPr/>
        <p:txBody>
          <a:bodyPr>
            <a:normAutofit/>
          </a:bodyPr>
          <a:lstStyle/>
          <a:p>
            <a:pPr algn="ctr"/>
            <a:r>
              <a:rPr lang="en-CA" b="1" dirty="0"/>
              <a:t>Cow Tipping Tag</a:t>
            </a:r>
            <a:br>
              <a:rPr lang="en-CA" dirty="0"/>
            </a:br>
            <a:r>
              <a:rPr lang="en-CA" sz="2200" dirty="0">
                <a:hlinkClick r:id="rId3"/>
              </a:rPr>
              <a:t>https://www.canadago4sport.com/Locomotor/Cow-Tipping-Tag</a:t>
            </a:r>
            <a:endParaRPr lang="en-US" dirty="0"/>
          </a:p>
        </p:txBody>
      </p:sp>
      <p:pic>
        <p:nvPicPr>
          <p:cNvPr id="6" name="Online Media 5" title="Cow Tipping Tag">
            <a:hlinkClick r:id="" action="ppaction://media"/>
            <a:extLst>
              <a:ext uri="{FF2B5EF4-FFF2-40B4-BE49-F238E27FC236}">
                <a16:creationId xmlns:a16="http://schemas.microsoft.com/office/drawing/2014/main" id="{25F1CFA7-34C2-4EEA-AC4C-8817568BF43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C578E8B8-4A67-4145-9945-38C144B9692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E68EC70-79FA-46B6-B0D5-88D50C4F5D20}"/>
              </a:ext>
            </a:extLst>
          </p:cNvPr>
          <p:cNvSpPr>
            <a:spLocks noGrp="1"/>
          </p:cNvSpPr>
          <p:nvPr>
            <p:ph type="sldNum" sz="quarter" idx="12"/>
          </p:nvPr>
        </p:nvSpPr>
        <p:spPr/>
        <p:txBody>
          <a:bodyPr/>
          <a:lstStyle/>
          <a:p>
            <a:fld id="{ADE010BB-8A0A-44C6-A34B-43819450A25B}" type="slidenum">
              <a:rPr lang="en-US" smtClean="0"/>
              <a:t>85</a:t>
            </a:fld>
            <a:endParaRPr lang="en-US"/>
          </a:p>
        </p:txBody>
      </p:sp>
    </p:spTree>
    <p:extLst>
      <p:ext uri="{BB962C8B-B14F-4D97-AF65-F5344CB8AC3E}">
        <p14:creationId xmlns:p14="http://schemas.microsoft.com/office/powerpoint/2010/main" val="5957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DC19-76C7-4B0F-9654-4F9ED3666A99}"/>
              </a:ext>
            </a:extLst>
          </p:cNvPr>
          <p:cNvSpPr>
            <a:spLocks noGrp="1"/>
          </p:cNvSpPr>
          <p:nvPr>
            <p:ph type="title"/>
          </p:nvPr>
        </p:nvSpPr>
        <p:spPr>
          <a:xfrm>
            <a:off x="838200" y="339958"/>
            <a:ext cx="10515600" cy="1325563"/>
          </a:xfrm>
        </p:spPr>
        <p:txBody>
          <a:bodyPr>
            <a:normAutofit/>
          </a:bodyPr>
          <a:lstStyle/>
          <a:p>
            <a:pPr algn="ctr"/>
            <a:r>
              <a:rPr lang="en-CA" b="1" dirty="0"/>
              <a:t>Bug Tag</a:t>
            </a:r>
            <a:br>
              <a:rPr lang="en-CA" dirty="0"/>
            </a:br>
            <a:r>
              <a:rPr lang="en-CA" sz="2200" dirty="0">
                <a:hlinkClick r:id="rId3"/>
              </a:rPr>
              <a:t>https://www.canadago4sport.com/Locomotor/Bug-Tag</a:t>
            </a:r>
            <a:endParaRPr lang="en-US" dirty="0"/>
          </a:p>
        </p:txBody>
      </p:sp>
      <p:pic>
        <p:nvPicPr>
          <p:cNvPr id="6" name="Online Media 5" title="BugTag">
            <a:hlinkClick r:id="" action="ppaction://media"/>
            <a:extLst>
              <a:ext uri="{FF2B5EF4-FFF2-40B4-BE49-F238E27FC236}">
                <a16:creationId xmlns:a16="http://schemas.microsoft.com/office/drawing/2014/main" id="{F7905400-2095-432B-A87D-F61C944304E9}"/>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A26450EC-6139-4616-947B-DC172D21E3A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2B022B7-9A8B-40F6-A36A-BDF460BA8D41}"/>
              </a:ext>
            </a:extLst>
          </p:cNvPr>
          <p:cNvSpPr>
            <a:spLocks noGrp="1"/>
          </p:cNvSpPr>
          <p:nvPr>
            <p:ph type="sldNum" sz="quarter" idx="12"/>
          </p:nvPr>
        </p:nvSpPr>
        <p:spPr/>
        <p:txBody>
          <a:bodyPr/>
          <a:lstStyle/>
          <a:p>
            <a:fld id="{ADE010BB-8A0A-44C6-A34B-43819450A25B}" type="slidenum">
              <a:rPr lang="en-US" smtClean="0"/>
              <a:t>86</a:t>
            </a:fld>
            <a:endParaRPr lang="en-US"/>
          </a:p>
        </p:txBody>
      </p:sp>
    </p:spTree>
    <p:extLst>
      <p:ext uri="{BB962C8B-B14F-4D97-AF65-F5344CB8AC3E}">
        <p14:creationId xmlns:p14="http://schemas.microsoft.com/office/powerpoint/2010/main" val="287259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CD4E-411F-4140-BD1B-25C93D6B91EE}"/>
              </a:ext>
            </a:extLst>
          </p:cNvPr>
          <p:cNvSpPr>
            <a:spLocks noGrp="1"/>
          </p:cNvSpPr>
          <p:nvPr>
            <p:ph type="title"/>
          </p:nvPr>
        </p:nvSpPr>
        <p:spPr/>
        <p:txBody>
          <a:bodyPr/>
          <a:lstStyle/>
          <a:p>
            <a:pPr algn="ctr"/>
            <a:r>
              <a:rPr lang="en-CA" b="1" dirty="0"/>
              <a:t>Races</a:t>
            </a:r>
            <a:endParaRPr lang="en-US" b="1" dirty="0"/>
          </a:p>
        </p:txBody>
      </p:sp>
      <p:sp>
        <p:nvSpPr>
          <p:cNvPr id="3" name="Content Placeholder 2">
            <a:extLst>
              <a:ext uri="{FF2B5EF4-FFF2-40B4-BE49-F238E27FC236}">
                <a16:creationId xmlns:a16="http://schemas.microsoft.com/office/drawing/2014/main" id="{A578305E-0E59-47E5-8B79-B0BFBD8C56EF}"/>
              </a:ext>
            </a:extLst>
          </p:cNvPr>
          <p:cNvSpPr>
            <a:spLocks noGrp="1"/>
          </p:cNvSpPr>
          <p:nvPr>
            <p:ph idx="1"/>
          </p:nvPr>
        </p:nvSpPr>
        <p:spPr/>
        <p:txBody>
          <a:bodyPr/>
          <a:lstStyle/>
          <a:p>
            <a:r>
              <a:rPr lang="en-CA" dirty="0"/>
              <a:t>Can add different types of locomotor:</a:t>
            </a:r>
          </a:p>
          <a:p>
            <a:pPr lvl="1"/>
            <a:r>
              <a:rPr lang="en-CA" dirty="0"/>
              <a:t>Run</a:t>
            </a:r>
          </a:p>
          <a:p>
            <a:pPr lvl="1"/>
            <a:r>
              <a:rPr lang="en-CA" dirty="0"/>
              <a:t>Heel Toe </a:t>
            </a:r>
          </a:p>
          <a:p>
            <a:pPr lvl="1"/>
            <a:r>
              <a:rPr lang="en-CA" dirty="0"/>
              <a:t>Skip</a:t>
            </a:r>
          </a:p>
          <a:p>
            <a:pPr lvl="1"/>
            <a:r>
              <a:rPr lang="en-CA" dirty="0"/>
              <a:t>Gallop</a:t>
            </a:r>
          </a:p>
          <a:p>
            <a:pPr lvl="1"/>
            <a:r>
              <a:rPr lang="en-CA" dirty="0"/>
              <a:t>Hop</a:t>
            </a:r>
          </a:p>
          <a:p>
            <a:pPr lvl="1"/>
            <a:r>
              <a:rPr lang="en-CA" dirty="0"/>
              <a:t>Jump…</a:t>
            </a:r>
            <a:endParaRPr lang="en-US" dirty="0"/>
          </a:p>
          <a:p>
            <a:endParaRPr lang="en-US" dirty="0"/>
          </a:p>
        </p:txBody>
      </p:sp>
      <p:sp>
        <p:nvSpPr>
          <p:cNvPr id="4" name="Footer Placeholder 3">
            <a:extLst>
              <a:ext uri="{FF2B5EF4-FFF2-40B4-BE49-F238E27FC236}">
                <a16:creationId xmlns:a16="http://schemas.microsoft.com/office/drawing/2014/main" id="{A831A69B-9188-4785-A184-82EBC50E871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D7F7B15-6EA9-450B-9720-7250CBF692FC}"/>
              </a:ext>
            </a:extLst>
          </p:cNvPr>
          <p:cNvSpPr>
            <a:spLocks noGrp="1"/>
          </p:cNvSpPr>
          <p:nvPr>
            <p:ph type="sldNum" sz="quarter" idx="12"/>
          </p:nvPr>
        </p:nvSpPr>
        <p:spPr/>
        <p:txBody>
          <a:bodyPr/>
          <a:lstStyle/>
          <a:p>
            <a:fld id="{ADE010BB-8A0A-44C6-A34B-43819450A25B}" type="slidenum">
              <a:rPr lang="en-US" smtClean="0"/>
              <a:t>87</a:t>
            </a:fld>
            <a:endParaRPr lang="en-US"/>
          </a:p>
        </p:txBody>
      </p:sp>
    </p:spTree>
    <p:extLst>
      <p:ext uri="{BB962C8B-B14F-4D97-AF65-F5344CB8AC3E}">
        <p14:creationId xmlns:p14="http://schemas.microsoft.com/office/powerpoint/2010/main" val="35588526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7F1F-00D3-4D71-8F2D-182571DC7B26}"/>
              </a:ext>
            </a:extLst>
          </p:cNvPr>
          <p:cNvSpPr>
            <a:spLocks noGrp="1"/>
          </p:cNvSpPr>
          <p:nvPr>
            <p:ph type="title"/>
          </p:nvPr>
        </p:nvSpPr>
        <p:spPr/>
        <p:txBody>
          <a:bodyPr>
            <a:normAutofit/>
          </a:bodyPr>
          <a:lstStyle/>
          <a:p>
            <a:pPr algn="ctr"/>
            <a:r>
              <a:rPr lang="en-CA" b="1" dirty="0"/>
              <a:t>Star Race</a:t>
            </a:r>
            <a:br>
              <a:rPr lang="en-CA" dirty="0"/>
            </a:br>
            <a:r>
              <a:rPr lang="en-CA" sz="2200" dirty="0">
                <a:hlinkClick r:id="rId3"/>
              </a:rPr>
              <a:t>https://www.canadago4sport.com/Locomotor/Star-Race</a:t>
            </a:r>
            <a:endParaRPr lang="en-US" dirty="0"/>
          </a:p>
        </p:txBody>
      </p:sp>
      <p:pic>
        <p:nvPicPr>
          <p:cNvPr id="6" name="Online Media 5" title="Star Race">
            <a:hlinkClick r:id="" action="ppaction://media"/>
            <a:extLst>
              <a:ext uri="{FF2B5EF4-FFF2-40B4-BE49-F238E27FC236}">
                <a16:creationId xmlns:a16="http://schemas.microsoft.com/office/drawing/2014/main" id="{B3EC37B6-006C-405B-9ACD-AC9500CA46B2}"/>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CA28C677-A2F8-4357-AF9F-8484D8C1DEF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1A36CD4-34A0-4CE1-B6F3-F8E5D010DA47}"/>
              </a:ext>
            </a:extLst>
          </p:cNvPr>
          <p:cNvSpPr>
            <a:spLocks noGrp="1"/>
          </p:cNvSpPr>
          <p:nvPr>
            <p:ph type="sldNum" sz="quarter" idx="12"/>
          </p:nvPr>
        </p:nvSpPr>
        <p:spPr/>
        <p:txBody>
          <a:bodyPr/>
          <a:lstStyle/>
          <a:p>
            <a:fld id="{ADE010BB-8A0A-44C6-A34B-43819450A25B}" type="slidenum">
              <a:rPr lang="en-US" smtClean="0"/>
              <a:t>88</a:t>
            </a:fld>
            <a:endParaRPr lang="en-US"/>
          </a:p>
        </p:txBody>
      </p:sp>
    </p:spTree>
    <p:extLst>
      <p:ext uri="{BB962C8B-B14F-4D97-AF65-F5344CB8AC3E}">
        <p14:creationId xmlns:p14="http://schemas.microsoft.com/office/powerpoint/2010/main" val="8540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2E72-5EE9-4202-9B7A-8291BA7A79D3}"/>
              </a:ext>
            </a:extLst>
          </p:cNvPr>
          <p:cNvSpPr>
            <a:spLocks noGrp="1"/>
          </p:cNvSpPr>
          <p:nvPr>
            <p:ph type="title"/>
          </p:nvPr>
        </p:nvSpPr>
        <p:spPr/>
        <p:txBody>
          <a:bodyPr>
            <a:normAutofit/>
          </a:bodyPr>
          <a:lstStyle/>
          <a:p>
            <a:pPr algn="ctr"/>
            <a:r>
              <a:rPr lang="en-CA" b="1" dirty="0"/>
              <a:t>Anerobic Beanbag Race</a:t>
            </a:r>
            <a:br>
              <a:rPr lang="en-CA" dirty="0"/>
            </a:br>
            <a:r>
              <a:rPr lang="en-CA" sz="2200" dirty="0">
                <a:hlinkClick r:id="rId3"/>
              </a:rPr>
              <a:t>https://www.canadago4sport.com/Locomotor/Anaerobic-Beanbag-Race</a:t>
            </a:r>
            <a:endParaRPr lang="en-US" dirty="0"/>
          </a:p>
        </p:txBody>
      </p:sp>
      <p:pic>
        <p:nvPicPr>
          <p:cNvPr id="6" name="Online Media 5" title="AnerobicBeanBagRace">
            <a:hlinkClick r:id="" action="ppaction://media"/>
            <a:extLst>
              <a:ext uri="{FF2B5EF4-FFF2-40B4-BE49-F238E27FC236}">
                <a16:creationId xmlns:a16="http://schemas.microsoft.com/office/drawing/2014/main" id="{B29B9652-E2D3-47E1-A0E3-57D2DE858E20}"/>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4" name="Footer Placeholder 3">
            <a:extLst>
              <a:ext uri="{FF2B5EF4-FFF2-40B4-BE49-F238E27FC236}">
                <a16:creationId xmlns:a16="http://schemas.microsoft.com/office/drawing/2014/main" id="{365EC293-7C54-4527-BB0F-856E905A304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79DB72E-9BE4-49F9-A856-BBC15FD7BD2E}"/>
              </a:ext>
            </a:extLst>
          </p:cNvPr>
          <p:cNvSpPr>
            <a:spLocks noGrp="1"/>
          </p:cNvSpPr>
          <p:nvPr>
            <p:ph type="sldNum" sz="quarter" idx="12"/>
          </p:nvPr>
        </p:nvSpPr>
        <p:spPr/>
        <p:txBody>
          <a:bodyPr/>
          <a:lstStyle/>
          <a:p>
            <a:fld id="{ADE010BB-8A0A-44C6-A34B-43819450A25B}" type="slidenum">
              <a:rPr lang="en-US" smtClean="0"/>
              <a:t>89</a:t>
            </a:fld>
            <a:endParaRPr lang="en-US"/>
          </a:p>
        </p:txBody>
      </p:sp>
    </p:spTree>
    <p:extLst>
      <p:ext uri="{BB962C8B-B14F-4D97-AF65-F5344CB8AC3E}">
        <p14:creationId xmlns:p14="http://schemas.microsoft.com/office/powerpoint/2010/main" val="40916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A745-5D01-4037-A339-C8D9A7199430}"/>
              </a:ext>
            </a:extLst>
          </p:cNvPr>
          <p:cNvSpPr>
            <a:spLocks noGrp="1"/>
          </p:cNvSpPr>
          <p:nvPr>
            <p:ph type="title"/>
          </p:nvPr>
        </p:nvSpPr>
        <p:spPr/>
        <p:txBody>
          <a:bodyPr/>
          <a:lstStyle/>
          <a:p>
            <a:pPr algn="ctr"/>
            <a:r>
              <a:rPr lang="en-CA" b="1" dirty="0"/>
              <a:t>Physical Literacy Assessment for Youth</a:t>
            </a:r>
            <a:br>
              <a:rPr lang="en-CA" b="1" dirty="0"/>
            </a:br>
            <a:r>
              <a:rPr lang="en-CA" b="1" dirty="0"/>
              <a:t>PLAY</a:t>
            </a:r>
            <a:endParaRPr lang="en-US" b="1" dirty="0"/>
          </a:p>
        </p:txBody>
      </p:sp>
      <p:sp>
        <p:nvSpPr>
          <p:cNvPr id="3" name="Content Placeholder 2">
            <a:extLst>
              <a:ext uri="{FF2B5EF4-FFF2-40B4-BE49-F238E27FC236}">
                <a16:creationId xmlns:a16="http://schemas.microsoft.com/office/drawing/2014/main" id="{435227FA-62B5-43F7-8B3D-ACFB9DDF98D0}"/>
              </a:ext>
            </a:extLst>
          </p:cNvPr>
          <p:cNvSpPr>
            <a:spLocks noGrp="1"/>
          </p:cNvSpPr>
          <p:nvPr>
            <p:ph idx="1"/>
          </p:nvPr>
        </p:nvSpPr>
        <p:spPr/>
        <p:txBody>
          <a:bodyPr/>
          <a:lstStyle/>
          <a:p>
            <a:r>
              <a:rPr lang="en-US" dirty="0">
                <a:hlinkClick r:id="rId2"/>
              </a:rPr>
              <a:t>https://physicallit.wpengine.com/wp-content/uploads/2017/01/PLAYbasic-workbook.pdf</a:t>
            </a:r>
            <a:endParaRPr lang="en-US" dirty="0"/>
          </a:p>
          <a:p>
            <a:endParaRPr lang="en-US" dirty="0"/>
          </a:p>
        </p:txBody>
      </p:sp>
      <p:sp>
        <p:nvSpPr>
          <p:cNvPr id="4" name="Footer Placeholder 3">
            <a:extLst>
              <a:ext uri="{FF2B5EF4-FFF2-40B4-BE49-F238E27FC236}">
                <a16:creationId xmlns:a16="http://schemas.microsoft.com/office/drawing/2014/main" id="{4820F37D-693B-4DBA-AFDE-4F692C14B9B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3F93DD3-92ED-4CC0-9081-6F69B6A5879D}"/>
              </a:ext>
            </a:extLst>
          </p:cNvPr>
          <p:cNvSpPr>
            <a:spLocks noGrp="1"/>
          </p:cNvSpPr>
          <p:nvPr>
            <p:ph type="sldNum" sz="quarter" idx="12"/>
          </p:nvPr>
        </p:nvSpPr>
        <p:spPr/>
        <p:txBody>
          <a:bodyPr/>
          <a:lstStyle/>
          <a:p>
            <a:fld id="{ADE010BB-8A0A-44C6-A34B-43819450A25B}" type="slidenum">
              <a:rPr lang="en-US" smtClean="0"/>
              <a:t>9</a:t>
            </a:fld>
            <a:endParaRPr lang="en-US"/>
          </a:p>
        </p:txBody>
      </p:sp>
      <p:pic>
        <p:nvPicPr>
          <p:cNvPr id="7" name="Picture 6">
            <a:extLst>
              <a:ext uri="{FF2B5EF4-FFF2-40B4-BE49-F238E27FC236}">
                <a16:creationId xmlns:a16="http://schemas.microsoft.com/office/drawing/2014/main" id="{7579653A-F6A5-46C0-AAEA-E4C2DD1A2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531" y="2887846"/>
            <a:ext cx="2602938" cy="3424054"/>
          </a:xfrm>
          <a:prstGeom prst="rect">
            <a:avLst/>
          </a:prstGeom>
        </p:spPr>
      </p:pic>
    </p:spTree>
    <p:extLst>
      <p:ext uri="{BB962C8B-B14F-4D97-AF65-F5344CB8AC3E}">
        <p14:creationId xmlns:p14="http://schemas.microsoft.com/office/powerpoint/2010/main" val="6300553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0B99-C463-4F9D-AD70-A58B32B74375}"/>
              </a:ext>
            </a:extLst>
          </p:cNvPr>
          <p:cNvSpPr>
            <a:spLocks noGrp="1"/>
          </p:cNvSpPr>
          <p:nvPr>
            <p:ph type="title"/>
          </p:nvPr>
        </p:nvSpPr>
        <p:spPr/>
        <p:txBody>
          <a:bodyPr/>
          <a:lstStyle/>
          <a:p>
            <a:pPr algn="ctr"/>
            <a:r>
              <a:rPr lang="en-CA" b="1" dirty="0"/>
              <a:t>Obstacle Courses</a:t>
            </a:r>
            <a:endParaRPr lang="en-US" b="1" dirty="0"/>
          </a:p>
        </p:txBody>
      </p:sp>
      <p:sp>
        <p:nvSpPr>
          <p:cNvPr id="3" name="Content Placeholder 2">
            <a:extLst>
              <a:ext uri="{FF2B5EF4-FFF2-40B4-BE49-F238E27FC236}">
                <a16:creationId xmlns:a16="http://schemas.microsoft.com/office/drawing/2014/main" id="{09572774-D141-4CE4-9A4F-3D439D92D792}"/>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Maneuver Maze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https://www.gophersport.com/pe/movement/maneuvermaze-obstacle-course?item=162174</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Simple Step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https://www.gophersport.com/pe/movement/simplestep-balance-beam?item=154075</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Figure 8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https://www.gophersport.com/pe/movement/figure-8-balance-beam?item=5275</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Create a Course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https://www.gophersport.com/pe/movement/create-a-beam-plus-balance-set?item=9753</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Spooner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https://www.gophersport.com/pe/movement/the-spooner?item=5584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78734D82-4FA8-4E37-8549-F41AF72BFD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9042FE9-71E6-4BE5-8F6A-30C1279E0F3D}"/>
              </a:ext>
            </a:extLst>
          </p:cNvPr>
          <p:cNvSpPr>
            <a:spLocks noGrp="1"/>
          </p:cNvSpPr>
          <p:nvPr>
            <p:ph type="sldNum" sz="quarter" idx="12"/>
          </p:nvPr>
        </p:nvSpPr>
        <p:spPr/>
        <p:txBody>
          <a:bodyPr/>
          <a:lstStyle/>
          <a:p>
            <a:fld id="{ADE010BB-8A0A-44C6-A34B-43819450A25B}" type="slidenum">
              <a:rPr lang="en-US" smtClean="0"/>
              <a:t>90</a:t>
            </a:fld>
            <a:endParaRPr lang="en-US"/>
          </a:p>
        </p:txBody>
      </p:sp>
      <p:pic>
        <p:nvPicPr>
          <p:cNvPr id="6" name="Picture 5">
            <a:extLst>
              <a:ext uri="{FF2B5EF4-FFF2-40B4-BE49-F238E27FC236}">
                <a16:creationId xmlns:a16="http://schemas.microsoft.com/office/drawing/2014/main" id="{DB27D831-EB8C-4E16-BA17-895117295176}"/>
              </a:ext>
            </a:extLst>
          </p:cNvPr>
          <p:cNvPicPr>
            <a:picLocks noChangeAspect="1"/>
          </p:cNvPicPr>
          <p:nvPr/>
        </p:nvPicPr>
        <p:blipFill>
          <a:blip r:embed="rId7"/>
          <a:stretch>
            <a:fillRect/>
          </a:stretch>
        </p:blipFill>
        <p:spPr>
          <a:xfrm>
            <a:off x="9062693" y="501062"/>
            <a:ext cx="1705760" cy="1279320"/>
          </a:xfrm>
          <a:prstGeom prst="rect">
            <a:avLst/>
          </a:prstGeom>
        </p:spPr>
      </p:pic>
      <p:pic>
        <p:nvPicPr>
          <p:cNvPr id="7" name="Picture 6">
            <a:extLst>
              <a:ext uri="{FF2B5EF4-FFF2-40B4-BE49-F238E27FC236}">
                <a16:creationId xmlns:a16="http://schemas.microsoft.com/office/drawing/2014/main" id="{6272DBB8-0A73-4A24-9667-5F5AC93CB64F}"/>
              </a:ext>
            </a:extLst>
          </p:cNvPr>
          <p:cNvPicPr>
            <a:picLocks noChangeAspect="1"/>
          </p:cNvPicPr>
          <p:nvPr/>
        </p:nvPicPr>
        <p:blipFill>
          <a:blip r:embed="rId8"/>
          <a:stretch>
            <a:fillRect/>
          </a:stretch>
        </p:blipFill>
        <p:spPr>
          <a:xfrm>
            <a:off x="9539887" y="1709799"/>
            <a:ext cx="1768541" cy="1326406"/>
          </a:xfrm>
          <a:prstGeom prst="rect">
            <a:avLst/>
          </a:prstGeom>
        </p:spPr>
      </p:pic>
      <p:pic>
        <p:nvPicPr>
          <p:cNvPr id="8" name="Picture 7">
            <a:extLst>
              <a:ext uri="{FF2B5EF4-FFF2-40B4-BE49-F238E27FC236}">
                <a16:creationId xmlns:a16="http://schemas.microsoft.com/office/drawing/2014/main" id="{1A840239-5C81-4D5D-991A-C507FA3932DD}"/>
              </a:ext>
            </a:extLst>
          </p:cNvPr>
          <p:cNvPicPr>
            <a:picLocks noChangeAspect="1"/>
          </p:cNvPicPr>
          <p:nvPr/>
        </p:nvPicPr>
        <p:blipFill>
          <a:blip r:embed="rId9"/>
          <a:stretch>
            <a:fillRect/>
          </a:stretch>
        </p:blipFill>
        <p:spPr>
          <a:xfrm>
            <a:off x="9826643" y="3670182"/>
            <a:ext cx="1481785" cy="1111339"/>
          </a:xfrm>
          <a:prstGeom prst="rect">
            <a:avLst/>
          </a:prstGeom>
        </p:spPr>
      </p:pic>
      <p:pic>
        <p:nvPicPr>
          <p:cNvPr id="9" name="Picture 8">
            <a:extLst>
              <a:ext uri="{FF2B5EF4-FFF2-40B4-BE49-F238E27FC236}">
                <a16:creationId xmlns:a16="http://schemas.microsoft.com/office/drawing/2014/main" id="{9BBDC138-BA51-4344-900E-3301C475774A}"/>
              </a:ext>
            </a:extLst>
          </p:cNvPr>
          <p:cNvPicPr>
            <a:picLocks noChangeAspect="1"/>
          </p:cNvPicPr>
          <p:nvPr/>
        </p:nvPicPr>
        <p:blipFill>
          <a:blip r:embed="rId10"/>
          <a:stretch>
            <a:fillRect/>
          </a:stretch>
        </p:blipFill>
        <p:spPr>
          <a:xfrm>
            <a:off x="9982200" y="5143188"/>
            <a:ext cx="1481785" cy="1111339"/>
          </a:xfrm>
          <a:prstGeom prst="rect">
            <a:avLst/>
          </a:prstGeom>
        </p:spPr>
      </p:pic>
      <p:pic>
        <p:nvPicPr>
          <p:cNvPr id="10" name="Picture 9">
            <a:extLst>
              <a:ext uri="{FF2B5EF4-FFF2-40B4-BE49-F238E27FC236}">
                <a16:creationId xmlns:a16="http://schemas.microsoft.com/office/drawing/2014/main" id="{C8FB80E4-63DF-4398-9D41-676A9765CFF3}"/>
              </a:ext>
            </a:extLst>
          </p:cNvPr>
          <p:cNvPicPr>
            <a:picLocks noChangeAspect="1"/>
          </p:cNvPicPr>
          <p:nvPr/>
        </p:nvPicPr>
        <p:blipFill>
          <a:blip r:embed="rId11"/>
          <a:stretch>
            <a:fillRect/>
          </a:stretch>
        </p:blipFill>
        <p:spPr>
          <a:xfrm>
            <a:off x="8762437" y="5892844"/>
            <a:ext cx="1286875" cy="965156"/>
          </a:xfrm>
          <a:prstGeom prst="rect">
            <a:avLst/>
          </a:prstGeom>
        </p:spPr>
      </p:pic>
    </p:spTree>
    <p:extLst>
      <p:ext uri="{BB962C8B-B14F-4D97-AF65-F5344CB8AC3E}">
        <p14:creationId xmlns:p14="http://schemas.microsoft.com/office/powerpoint/2010/main" val="22573422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70CB-5467-4614-BF99-38673DC0B923}"/>
              </a:ext>
            </a:extLst>
          </p:cNvPr>
          <p:cNvSpPr>
            <a:spLocks noGrp="1"/>
          </p:cNvSpPr>
          <p:nvPr>
            <p:ph type="title"/>
          </p:nvPr>
        </p:nvSpPr>
        <p:spPr/>
        <p:txBody>
          <a:bodyPr>
            <a:normAutofit/>
          </a:bodyPr>
          <a:lstStyle/>
          <a:p>
            <a:pPr algn="ctr"/>
            <a:r>
              <a:rPr lang="en-CA" b="1" dirty="0"/>
              <a:t>Sample Obstacle Course</a:t>
            </a:r>
            <a:br>
              <a:rPr lang="en-CA" b="1" dirty="0"/>
            </a:br>
            <a:r>
              <a:rPr lang="en-CA" sz="2000" b="1" dirty="0">
                <a:hlinkClick r:id="rId3"/>
              </a:rPr>
              <a:t>https://www.canadago4sport.com/Locomotor/Obstacle-Course</a:t>
            </a:r>
            <a:br>
              <a:rPr lang="en-CA" sz="2000" dirty="0"/>
            </a:br>
            <a:endParaRPr lang="en-US" sz="2000" dirty="0"/>
          </a:p>
        </p:txBody>
      </p:sp>
      <p:pic>
        <p:nvPicPr>
          <p:cNvPr id="6" name="Online Media 5" title="Obstacle Course">
            <a:hlinkClick r:id="" action="ppaction://media"/>
            <a:extLst>
              <a:ext uri="{FF2B5EF4-FFF2-40B4-BE49-F238E27FC236}">
                <a16:creationId xmlns:a16="http://schemas.microsoft.com/office/drawing/2014/main" id="{A9D42ACC-2DB3-4A95-AB8C-29B69F95DC7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21B4D4A-3851-4814-81EA-96EBFC8C424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4A66C58-E5C3-4971-B02D-D20D800B0A60}"/>
              </a:ext>
            </a:extLst>
          </p:cNvPr>
          <p:cNvSpPr>
            <a:spLocks noGrp="1"/>
          </p:cNvSpPr>
          <p:nvPr>
            <p:ph type="sldNum" sz="quarter" idx="12"/>
          </p:nvPr>
        </p:nvSpPr>
        <p:spPr/>
        <p:txBody>
          <a:bodyPr/>
          <a:lstStyle/>
          <a:p>
            <a:fld id="{ADE010BB-8A0A-44C6-A34B-43819450A25B}" type="slidenum">
              <a:rPr lang="en-US" smtClean="0"/>
              <a:t>91</a:t>
            </a:fld>
            <a:endParaRPr lang="en-US"/>
          </a:p>
        </p:txBody>
      </p:sp>
    </p:spTree>
    <p:extLst>
      <p:ext uri="{BB962C8B-B14F-4D97-AF65-F5344CB8AC3E}">
        <p14:creationId xmlns:p14="http://schemas.microsoft.com/office/powerpoint/2010/main" val="11677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E43A-C806-4D14-B91D-2D403129545D}"/>
              </a:ext>
            </a:extLst>
          </p:cNvPr>
          <p:cNvSpPr>
            <a:spLocks noGrp="1"/>
          </p:cNvSpPr>
          <p:nvPr>
            <p:ph type="title"/>
          </p:nvPr>
        </p:nvSpPr>
        <p:spPr/>
        <p:txBody>
          <a:bodyPr/>
          <a:lstStyle/>
          <a:p>
            <a:pPr algn="ctr"/>
            <a:r>
              <a:rPr lang="en-CA" b="1" dirty="0"/>
              <a:t>Helpful Resources (K-3)</a:t>
            </a:r>
            <a:endParaRPr lang="en-US" b="1" dirty="0"/>
          </a:p>
        </p:txBody>
      </p:sp>
      <p:pic>
        <p:nvPicPr>
          <p:cNvPr id="7" name="Content Placeholder 6">
            <a:hlinkClick r:id="rId2"/>
            <a:extLst>
              <a:ext uri="{FF2B5EF4-FFF2-40B4-BE49-F238E27FC236}">
                <a16:creationId xmlns:a16="http://schemas.microsoft.com/office/drawing/2014/main" id="{38053D1A-BBD6-4FF0-A43E-0D3FEB00D7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39701" y="1690688"/>
            <a:ext cx="2492360" cy="3223104"/>
          </a:xfrm>
        </p:spPr>
      </p:pic>
      <p:sp>
        <p:nvSpPr>
          <p:cNvPr id="4" name="Footer Placeholder 3">
            <a:extLst>
              <a:ext uri="{FF2B5EF4-FFF2-40B4-BE49-F238E27FC236}">
                <a16:creationId xmlns:a16="http://schemas.microsoft.com/office/drawing/2014/main" id="{ED4A5AC2-C778-421F-A1EA-3C05D6693DA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4E57CD3-C0EC-487E-9818-801E320E8B38}"/>
              </a:ext>
            </a:extLst>
          </p:cNvPr>
          <p:cNvSpPr>
            <a:spLocks noGrp="1"/>
          </p:cNvSpPr>
          <p:nvPr>
            <p:ph type="sldNum" sz="quarter" idx="12"/>
          </p:nvPr>
        </p:nvSpPr>
        <p:spPr/>
        <p:txBody>
          <a:bodyPr/>
          <a:lstStyle/>
          <a:p>
            <a:fld id="{ADE010BB-8A0A-44C6-A34B-43819450A25B}" type="slidenum">
              <a:rPr lang="en-US" smtClean="0"/>
              <a:t>92</a:t>
            </a:fld>
            <a:endParaRPr lang="en-US"/>
          </a:p>
        </p:txBody>
      </p:sp>
      <p:pic>
        <p:nvPicPr>
          <p:cNvPr id="3" name="Picture 2">
            <a:hlinkClick r:id="rId4"/>
            <a:extLst>
              <a:ext uri="{FF2B5EF4-FFF2-40B4-BE49-F238E27FC236}">
                <a16:creationId xmlns:a16="http://schemas.microsoft.com/office/drawing/2014/main" id="{3A2CF8FE-4605-4488-9BB8-3807F0B33CBF}"/>
              </a:ext>
            </a:extLst>
          </p:cNvPr>
          <p:cNvPicPr>
            <a:picLocks noChangeAspect="1"/>
          </p:cNvPicPr>
          <p:nvPr/>
        </p:nvPicPr>
        <p:blipFill>
          <a:blip r:embed="rId5"/>
          <a:stretch>
            <a:fillRect/>
          </a:stretch>
        </p:blipFill>
        <p:spPr>
          <a:xfrm>
            <a:off x="2781868" y="1690688"/>
            <a:ext cx="2427695" cy="3218107"/>
          </a:xfrm>
          <a:prstGeom prst="rect">
            <a:avLst/>
          </a:prstGeom>
        </p:spPr>
      </p:pic>
    </p:spTree>
    <p:extLst>
      <p:ext uri="{BB962C8B-B14F-4D97-AF65-F5344CB8AC3E}">
        <p14:creationId xmlns:p14="http://schemas.microsoft.com/office/powerpoint/2010/main" val="3207863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162D-DAD9-4677-B935-4395456BAE0A}"/>
              </a:ext>
            </a:extLst>
          </p:cNvPr>
          <p:cNvSpPr>
            <a:spLocks noGrp="1"/>
          </p:cNvSpPr>
          <p:nvPr>
            <p:ph type="title"/>
          </p:nvPr>
        </p:nvSpPr>
        <p:spPr/>
        <p:txBody>
          <a:bodyPr/>
          <a:lstStyle/>
          <a:p>
            <a:pPr algn="ctr"/>
            <a:r>
              <a:rPr lang="en-CA" b="1" dirty="0"/>
              <a:t>Web Resources</a:t>
            </a:r>
            <a:endParaRPr lang="en-US" b="1" dirty="0"/>
          </a:p>
        </p:txBody>
      </p:sp>
      <p:sp>
        <p:nvSpPr>
          <p:cNvPr id="3" name="Content Placeholder 2">
            <a:extLst>
              <a:ext uri="{FF2B5EF4-FFF2-40B4-BE49-F238E27FC236}">
                <a16:creationId xmlns:a16="http://schemas.microsoft.com/office/drawing/2014/main" id="{27C1118F-D7AB-4B8E-96C5-701F6420FD9B}"/>
              </a:ext>
            </a:extLst>
          </p:cNvPr>
          <p:cNvSpPr>
            <a:spLocks noGrp="1"/>
          </p:cNvSpPr>
          <p:nvPr>
            <p:ph idx="1"/>
          </p:nvPr>
        </p:nvSpPr>
        <p:spPr/>
        <p:txBody>
          <a:bodyPr>
            <a:normAutofit fontScale="92500" lnSpcReduction="20000"/>
          </a:bodyPr>
          <a:lstStyle/>
          <a:p>
            <a:r>
              <a:rPr lang="en-CA" dirty="0"/>
              <a:t>Canadago4sport:</a:t>
            </a:r>
          </a:p>
          <a:p>
            <a:pPr lvl="1"/>
            <a:r>
              <a:rPr lang="en-CA" dirty="0"/>
              <a:t>700+ game docs and 350+ game videos</a:t>
            </a:r>
            <a:endParaRPr lang="en-US" dirty="0"/>
          </a:p>
          <a:p>
            <a:pPr lvl="2"/>
            <a:r>
              <a:rPr lang="en-CA" u="sng" dirty="0">
                <a:hlinkClick r:id="rId2"/>
              </a:rPr>
              <a:t>www.canadago4sport.com</a:t>
            </a:r>
            <a:endParaRPr lang="en-CA" u="sng" dirty="0"/>
          </a:p>
          <a:p>
            <a:pPr lvl="1"/>
            <a:r>
              <a:rPr lang="en-CA" u="sng" dirty="0"/>
              <a:t>Nearly 50 different ladder activities</a:t>
            </a:r>
          </a:p>
          <a:p>
            <a:pPr lvl="2"/>
            <a:r>
              <a:rPr lang="en-US" dirty="0">
                <a:hlinkClick r:id="rId3"/>
              </a:rPr>
              <a:t>https://www.canadago4sport.com/agility-ladders</a:t>
            </a:r>
            <a:endParaRPr lang="en-CA" u="sng" dirty="0"/>
          </a:p>
          <a:p>
            <a:r>
              <a:rPr lang="en-CA" dirty="0"/>
              <a:t>Gopher Sport:</a:t>
            </a:r>
          </a:p>
          <a:p>
            <a:pPr lvl="1"/>
            <a:r>
              <a:rPr lang="en-CA" dirty="0"/>
              <a:t>Order from over 12 different ladders</a:t>
            </a:r>
          </a:p>
          <a:p>
            <a:pPr lvl="2"/>
            <a:r>
              <a:rPr lang="en-US" dirty="0">
                <a:hlinkClick r:id="rId4"/>
              </a:rPr>
              <a:t>https://www.gophersport.com/fitness/saq?tag=agility</a:t>
            </a:r>
            <a:endParaRPr lang="en-US" dirty="0"/>
          </a:p>
          <a:p>
            <a:pPr lvl="1"/>
            <a:r>
              <a:rPr lang="en-US" dirty="0"/>
              <a:t>Order from hundreds of equipment ideas.</a:t>
            </a:r>
          </a:p>
          <a:p>
            <a:pPr lvl="2"/>
            <a:r>
              <a:rPr lang="en-US" dirty="0">
                <a:hlinkClick r:id="rId5"/>
              </a:rPr>
              <a:t>https://www.gophersport.com/</a:t>
            </a:r>
            <a:endParaRPr lang="en-US" dirty="0"/>
          </a:p>
          <a:p>
            <a:pPr lvl="1"/>
            <a:r>
              <a:rPr lang="en-US" dirty="0"/>
              <a:t>Unconditional 100% satisfaction guarantee</a:t>
            </a:r>
          </a:p>
          <a:p>
            <a:pPr lvl="2"/>
            <a:r>
              <a:rPr lang="en-CA" dirty="0"/>
              <a:t>Your satisfaction is our #1 concern! If you are not satisfied with any product you buy from us, we'll simply replace it or refund your money. No questions. No hassles. No exclusions. No kidding!</a:t>
            </a:r>
            <a:endParaRPr lang="en-US" dirty="0"/>
          </a:p>
          <a:p>
            <a:pPr lvl="3"/>
            <a:endParaRPr lang="en-CA" u="sng" dirty="0"/>
          </a:p>
          <a:p>
            <a:pPr lvl="2"/>
            <a:endParaRPr lang="en-US" dirty="0"/>
          </a:p>
        </p:txBody>
      </p:sp>
      <p:sp>
        <p:nvSpPr>
          <p:cNvPr id="5" name="Slide Number Placeholder 4">
            <a:extLst>
              <a:ext uri="{FF2B5EF4-FFF2-40B4-BE49-F238E27FC236}">
                <a16:creationId xmlns:a16="http://schemas.microsoft.com/office/drawing/2014/main" id="{F5B0B285-544E-472E-B48D-FEB65263661D}"/>
              </a:ext>
            </a:extLst>
          </p:cNvPr>
          <p:cNvSpPr>
            <a:spLocks noGrp="1"/>
          </p:cNvSpPr>
          <p:nvPr>
            <p:ph type="sldNum" sz="quarter" idx="12"/>
          </p:nvPr>
        </p:nvSpPr>
        <p:spPr/>
        <p:txBody>
          <a:bodyPr/>
          <a:lstStyle/>
          <a:p>
            <a:fld id="{DAD668B3-27DE-4A01-AC0B-B8E159C12DA4}" type="slidenum">
              <a:rPr lang="en-US" smtClean="0"/>
              <a:t>93</a:t>
            </a:fld>
            <a:endParaRPr lang="en-US"/>
          </a:p>
        </p:txBody>
      </p:sp>
      <p:sp>
        <p:nvSpPr>
          <p:cNvPr id="4" name="Footer Placeholder 3">
            <a:extLst>
              <a:ext uri="{FF2B5EF4-FFF2-40B4-BE49-F238E27FC236}">
                <a16:creationId xmlns:a16="http://schemas.microsoft.com/office/drawing/2014/main" id="{664D7DBB-883F-4051-AF4E-8AF611843E5C}"/>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3233030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C02-F8CD-49B1-9BEE-A5ECF9D50ECA}"/>
              </a:ext>
            </a:extLst>
          </p:cNvPr>
          <p:cNvSpPr>
            <a:spLocks noGrp="1"/>
          </p:cNvSpPr>
          <p:nvPr>
            <p:ph type="title"/>
          </p:nvPr>
        </p:nvSpPr>
        <p:spPr/>
        <p:txBody>
          <a:bodyPr/>
          <a:lstStyle/>
          <a:p>
            <a:pPr algn="ctr"/>
            <a:r>
              <a:rPr lang="en-CA" b="1" dirty="0"/>
              <a:t>Pinterest and YouTube</a:t>
            </a:r>
            <a:endParaRPr lang="en-US" b="1" dirty="0"/>
          </a:p>
        </p:txBody>
      </p:sp>
      <p:sp>
        <p:nvSpPr>
          <p:cNvPr id="3" name="Content Placeholder 2">
            <a:extLst>
              <a:ext uri="{FF2B5EF4-FFF2-40B4-BE49-F238E27FC236}">
                <a16:creationId xmlns:a16="http://schemas.microsoft.com/office/drawing/2014/main" id="{0A1D999B-CCEB-48A7-A344-55905263524D}"/>
              </a:ext>
            </a:extLst>
          </p:cNvPr>
          <p:cNvSpPr>
            <a:spLocks noGrp="1"/>
          </p:cNvSpPr>
          <p:nvPr>
            <p:ph idx="1"/>
          </p:nvPr>
        </p:nvSpPr>
        <p:spPr/>
        <p:txBody>
          <a:bodyPr/>
          <a:lstStyle/>
          <a:p>
            <a:pPr lvl="2"/>
            <a:endParaRPr lang="en-US" dirty="0"/>
          </a:p>
          <a:p>
            <a:pPr lvl="1"/>
            <a:r>
              <a:rPr lang="en-CA" dirty="0"/>
              <a:t>Pinterest:</a:t>
            </a:r>
            <a:endParaRPr lang="en-US" dirty="0"/>
          </a:p>
          <a:p>
            <a:pPr lvl="2"/>
            <a:r>
              <a:rPr lang="en-CA" dirty="0"/>
              <a:t>24 boards, and 800+ pins</a:t>
            </a:r>
            <a:endParaRPr lang="en-US" dirty="0"/>
          </a:p>
          <a:p>
            <a:pPr lvl="2"/>
            <a:r>
              <a:rPr lang="en-CA" dirty="0"/>
              <a:t>Follow at </a:t>
            </a:r>
            <a:r>
              <a:rPr lang="en-US" u="sng" dirty="0">
                <a:hlinkClick r:id="rId2"/>
              </a:rPr>
              <a:t>https://www.pinterest.ca/canadago4sport/</a:t>
            </a:r>
            <a:endParaRPr lang="en-US" dirty="0"/>
          </a:p>
          <a:p>
            <a:pPr lvl="1"/>
            <a:r>
              <a:rPr lang="en-US" dirty="0"/>
              <a:t>YouTube: </a:t>
            </a:r>
          </a:p>
          <a:p>
            <a:pPr lvl="2"/>
            <a:r>
              <a:rPr lang="en-US" dirty="0"/>
              <a:t>500+ videos</a:t>
            </a:r>
          </a:p>
          <a:p>
            <a:pPr lvl="2"/>
            <a:r>
              <a:rPr lang="en-US" dirty="0"/>
              <a:t>Subscribe at </a:t>
            </a:r>
            <a:r>
              <a:rPr lang="en-US" u="sng" dirty="0">
                <a:hlinkClick r:id="rId3"/>
              </a:rPr>
              <a:t>https://www.youtube.com/c/canadago4sport/</a:t>
            </a:r>
            <a:endParaRPr lang="en-US" u="sng" dirty="0"/>
          </a:p>
          <a:p>
            <a:pPr lvl="2"/>
            <a:endParaRPr lang="en-US" dirty="0"/>
          </a:p>
          <a:p>
            <a:endParaRPr lang="en-US" dirty="0"/>
          </a:p>
        </p:txBody>
      </p:sp>
      <p:sp>
        <p:nvSpPr>
          <p:cNvPr id="4" name="Slide Number Placeholder 3">
            <a:extLst>
              <a:ext uri="{FF2B5EF4-FFF2-40B4-BE49-F238E27FC236}">
                <a16:creationId xmlns:a16="http://schemas.microsoft.com/office/drawing/2014/main" id="{EA99B4A3-558B-462E-BDA7-6C4854174602}"/>
              </a:ext>
            </a:extLst>
          </p:cNvPr>
          <p:cNvSpPr>
            <a:spLocks noGrp="1"/>
          </p:cNvSpPr>
          <p:nvPr>
            <p:ph type="sldNum" sz="quarter" idx="12"/>
          </p:nvPr>
        </p:nvSpPr>
        <p:spPr/>
        <p:txBody>
          <a:bodyPr/>
          <a:lstStyle/>
          <a:p>
            <a:fld id="{DAD668B3-27DE-4A01-AC0B-B8E159C12DA4}" type="slidenum">
              <a:rPr lang="en-US" smtClean="0"/>
              <a:t>94</a:t>
            </a:fld>
            <a:endParaRPr lang="en-US"/>
          </a:p>
        </p:txBody>
      </p:sp>
      <p:sp>
        <p:nvSpPr>
          <p:cNvPr id="5" name="Footer Placeholder 4">
            <a:extLst>
              <a:ext uri="{FF2B5EF4-FFF2-40B4-BE49-F238E27FC236}">
                <a16:creationId xmlns:a16="http://schemas.microsoft.com/office/drawing/2014/main" id="{FD83F35B-7D5D-42B4-9F75-DF4374CD3C68}"/>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16788975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53CB-B9DE-4ED0-AB8C-EF828697938C}"/>
              </a:ext>
            </a:extLst>
          </p:cNvPr>
          <p:cNvSpPr>
            <a:spLocks noGrp="1"/>
          </p:cNvSpPr>
          <p:nvPr>
            <p:ph type="title"/>
          </p:nvPr>
        </p:nvSpPr>
        <p:spPr/>
        <p:txBody>
          <a:bodyPr/>
          <a:lstStyle/>
          <a:p>
            <a:pPr algn="ctr"/>
            <a:r>
              <a:rPr lang="en-CA" b="1" dirty="0"/>
              <a:t>Social Media and Further Questions</a:t>
            </a:r>
            <a:endParaRPr lang="en-US" b="1" dirty="0"/>
          </a:p>
        </p:txBody>
      </p:sp>
      <p:sp>
        <p:nvSpPr>
          <p:cNvPr id="3" name="Content Placeholder 2">
            <a:extLst>
              <a:ext uri="{FF2B5EF4-FFF2-40B4-BE49-F238E27FC236}">
                <a16:creationId xmlns:a16="http://schemas.microsoft.com/office/drawing/2014/main" id="{4FB93E40-A209-4707-85DF-C53AFFFD6226}"/>
              </a:ext>
            </a:extLst>
          </p:cNvPr>
          <p:cNvSpPr>
            <a:spLocks noGrp="1"/>
          </p:cNvSpPr>
          <p:nvPr>
            <p:ph idx="1"/>
          </p:nvPr>
        </p:nvSpPr>
        <p:spPr/>
        <p:txBody>
          <a:bodyPr/>
          <a:lstStyle/>
          <a:p>
            <a:pPr lvl="2"/>
            <a:endParaRPr lang="en-US" dirty="0"/>
          </a:p>
          <a:p>
            <a:pPr lvl="1"/>
            <a:r>
              <a:rPr lang="en-US" dirty="0"/>
              <a:t>Twitter &amp; Instagram: </a:t>
            </a:r>
          </a:p>
          <a:p>
            <a:pPr lvl="2"/>
            <a:r>
              <a:rPr lang="en-US" dirty="0"/>
              <a:t>Tuesday (sometimes other days) posts</a:t>
            </a:r>
          </a:p>
          <a:p>
            <a:pPr lvl="2"/>
            <a:r>
              <a:rPr lang="en-US" dirty="0"/>
              <a:t>Follow at</a:t>
            </a:r>
            <a:r>
              <a:rPr lang="en-US" b="1" dirty="0"/>
              <a:t> </a:t>
            </a:r>
            <a:r>
              <a:rPr lang="en-US" dirty="0"/>
              <a:t>@canadago4sport</a:t>
            </a:r>
          </a:p>
          <a:p>
            <a:pPr lvl="1"/>
            <a:r>
              <a:rPr lang="en-US" dirty="0"/>
              <a:t>Love to hear from you:</a:t>
            </a:r>
          </a:p>
          <a:p>
            <a:pPr lvl="2"/>
            <a:r>
              <a:rPr lang="en-US" dirty="0"/>
              <a:t>JOHNBYL50@gmail.com</a:t>
            </a:r>
          </a:p>
          <a:p>
            <a:endParaRPr lang="en-US" dirty="0"/>
          </a:p>
        </p:txBody>
      </p:sp>
      <p:sp>
        <p:nvSpPr>
          <p:cNvPr id="5" name="Slide Number Placeholder 4">
            <a:extLst>
              <a:ext uri="{FF2B5EF4-FFF2-40B4-BE49-F238E27FC236}">
                <a16:creationId xmlns:a16="http://schemas.microsoft.com/office/drawing/2014/main" id="{EFD621CE-1307-4404-8785-525FE1FE21D6}"/>
              </a:ext>
            </a:extLst>
          </p:cNvPr>
          <p:cNvSpPr>
            <a:spLocks noGrp="1"/>
          </p:cNvSpPr>
          <p:nvPr>
            <p:ph type="sldNum" sz="quarter" idx="12"/>
          </p:nvPr>
        </p:nvSpPr>
        <p:spPr/>
        <p:txBody>
          <a:bodyPr/>
          <a:lstStyle/>
          <a:p>
            <a:fld id="{DAD668B3-27DE-4A01-AC0B-B8E159C12DA4}" type="slidenum">
              <a:rPr lang="en-US" smtClean="0"/>
              <a:t>95</a:t>
            </a:fld>
            <a:endParaRPr lang="en-US"/>
          </a:p>
        </p:txBody>
      </p:sp>
      <p:sp>
        <p:nvSpPr>
          <p:cNvPr id="4" name="Footer Placeholder 3">
            <a:extLst>
              <a:ext uri="{FF2B5EF4-FFF2-40B4-BE49-F238E27FC236}">
                <a16:creationId xmlns:a16="http://schemas.microsoft.com/office/drawing/2014/main" id="{77791DC5-CC33-47B1-AD26-2B23E4E3710D}"/>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26787105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7D3A-8091-4F06-8890-94BFCAF7D903}"/>
              </a:ext>
            </a:extLst>
          </p:cNvPr>
          <p:cNvSpPr>
            <a:spLocks noGrp="1"/>
          </p:cNvSpPr>
          <p:nvPr>
            <p:ph type="title"/>
          </p:nvPr>
        </p:nvSpPr>
        <p:spPr/>
        <p:txBody>
          <a:bodyPr/>
          <a:lstStyle/>
          <a:p>
            <a:pPr algn="ctr"/>
            <a:r>
              <a:rPr lang="en-CA" b="1" dirty="0"/>
              <a:t>With thanks</a:t>
            </a:r>
            <a:endParaRPr lang="en-US" b="1" dirty="0"/>
          </a:p>
        </p:txBody>
      </p:sp>
      <p:sp>
        <p:nvSpPr>
          <p:cNvPr id="3" name="Content Placeholder 2">
            <a:extLst>
              <a:ext uri="{FF2B5EF4-FFF2-40B4-BE49-F238E27FC236}">
                <a16:creationId xmlns:a16="http://schemas.microsoft.com/office/drawing/2014/main" id="{B5E65A1C-5D7C-45DF-91F8-E4A82FE7B2EB}"/>
              </a:ext>
            </a:extLst>
          </p:cNvPr>
          <p:cNvSpPr>
            <a:spLocks noGrp="1"/>
          </p:cNvSpPr>
          <p:nvPr>
            <p:ph idx="1"/>
          </p:nvPr>
        </p:nvSpPr>
        <p:spPr/>
        <p:txBody>
          <a:bodyPr>
            <a:normAutofit fontScale="92500" lnSpcReduction="10000"/>
          </a:bodyPr>
          <a:lstStyle/>
          <a:p>
            <a:pPr marL="0" indent="0" algn="ctr">
              <a:buNone/>
            </a:pPr>
            <a:endParaRPr lang="en-CA" sz="3600" dirty="0"/>
          </a:p>
          <a:p>
            <a:pPr algn="ctr"/>
            <a:r>
              <a:rPr lang="en-CA" sz="3600" dirty="0"/>
              <a:t>To all of the wonderful people </a:t>
            </a:r>
          </a:p>
          <a:p>
            <a:pPr marL="0" indent="0" algn="ctr">
              <a:buNone/>
            </a:pPr>
            <a:r>
              <a:rPr lang="en-CA" sz="3600" dirty="0"/>
              <a:t>who inspire each other </a:t>
            </a:r>
          </a:p>
          <a:p>
            <a:pPr marL="0" indent="0" algn="ctr">
              <a:buNone/>
            </a:pPr>
            <a:r>
              <a:rPr lang="en-CA" sz="3600" dirty="0"/>
              <a:t>at conferences and other places!</a:t>
            </a:r>
          </a:p>
          <a:p>
            <a:pPr marL="0" indent="0" algn="ctr">
              <a:buNone/>
            </a:pPr>
            <a:endParaRPr lang="en-CA" sz="3600" dirty="0"/>
          </a:p>
          <a:p>
            <a:pPr algn="ctr"/>
            <a:r>
              <a:rPr lang="en-CA" sz="3600" dirty="0"/>
              <a:t>To Gopher Sport</a:t>
            </a:r>
            <a:r>
              <a:rPr lang="en-US" sz="3600" dirty="0"/>
              <a:t> </a:t>
            </a:r>
          </a:p>
          <a:p>
            <a:pPr marL="0" indent="0" algn="ctr">
              <a:buNone/>
            </a:pPr>
            <a:r>
              <a:rPr lang="en-US" sz="3600" dirty="0"/>
              <a:t>for their innovative products </a:t>
            </a:r>
          </a:p>
          <a:p>
            <a:pPr marL="0" indent="0" algn="ctr">
              <a:buNone/>
            </a:pPr>
            <a:r>
              <a:rPr lang="en-US" sz="3600" dirty="0"/>
              <a:t>and high quality equipment!</a:t>
            </a:r>
            <a:endParaRPr lang="en-CA" sz="3600" dirty="0"/>
          </a:p>
        </p:txBody>
      </p:sp>
      <p:sp>
        <p:nvSpPr>
          <p:cNvPr id="4" name="Footer Placeholder 3">
            <a:extLst>
              <a:ext uri="{FF2B5EF4-FFF2-40B4-BE49-F238E27FC236}">
                <a16:creationId xmlns:a16="http://schemas.microsoft.com/office/drawing/2014/main" id="{6A73CE12-8467-4542-9CE0-C5FF698E98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BFB91A-E118-42D2-B87F-496199E97306}"/>
              </a:ext>
            </a:extLst>
          </p:cNvPr>
          <p:cNvSpPr>
            <a:spLocks noGrp="1"/>
          </p:cNvSpPr>
          <p:nvPr>
            <p:ph type="sldNum" sz="quarter" idx="12"/>
          </p:nvPr>
        </p:nvSpPr>
        <p:spPr/>
        <p:txBody>
          <a:bodyPr/>
          <a:lstStyle/>
          <a:p>
            <a:fld id="{DAD668B3-27DE-4A01-AC0B-B8E159C12DA4}" type="slidenum">
              <a:rPr lang="en-US" smtClean="0"/>
              <a:t>96</a:t>
            </a:fld>
            <a:endParaRPr lang="en-US"/>
          </a:p>
        </p:txBody>
      </p:sp>
    </p:spTree>
    <p:extLst>
      <p:ext uri="{BB962C8B-B14F-4D97-AF65-F5344CB8AC3E}">
        <p14:creationId xmlns:p14="http://schemas.microsoft.com/office/powerpoint/2010/main" val="3508399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F848-CF5B-4B6E-AE95-70A513443D35}"/>
              </a:ext>
            </a:extLst>
          </p:cNvPr>
          <p:cNvSpPr>
            <a:spLocks noGrp="1"/>
          </p:cNvSpPr>
          <p:nvPr>
            <p:ph type="title"/>
          </p:nvPr>
        </p:nvSpPr>
        <p:spPr/>
        <p:txBody>
          <a:bodyPr/>
          <a:lstStyle/>
          <a:p>
            <a:pPr algn="ctr"/>
            <a:r>
              <a:rPr lang="en-CA" b="1" dirty="0"/>
              <a:t>Download slides at:</a:t>
            </a:r>
            <a:endParaRPr lang="en-US" b="1" dirty="0"/>
          </a:p>
        </p:txBody>
      </p:sp>
      <p:sp>
        <p:nvSpPr>
          <p:cNvPr id="3" name="Content Placeholder 2">
            <a:extLst>
              <a:ext uri="{FF2B5EF4-FFF2-40B4-BE49-F238E27FC236}">
                <a16:creationId xmlns:a16="http://schemas.microsoft.com/office/drawing/2014/main" id="{22AFB2D6-85F1-427E-8FB6-728FD94FE529}"/>
              </a:ext>
            </a:extLst>
          </p:cNvPr>
          <p:cNvSpPr>
            <a:spLocks noGrp="1"/>
          </p:cNvSpPr>
          <p:nvPr>
            <p:ph idx="1"/>
          </p:nvPr>
        </p:nvSpPr>
        <p:spPr/>
        <p:txBody>
          <a:bodyPr/>
          <a:lstStyle/>
          <a:p>
            <a:pPr marL="0" indent="0" algn="ctr">
              <a:buNone/>
            </a:pPr>
            <a:endParaRPr lang="en-CA" dirty="0"/>
          </a:p>
          <a:p>
            <a:pPr marL="0" indent="0" algn="ctr">
              <a:buNone/>
            </a:pPr>
            <a:endParaRPr lang="en-CA" dirty="0"/>
          </a:p>
          <a:p>
            <a:pPr marL="0" indent="0" algn="ctr">
              <a:buNone/>
            </a:pPr>
            <a:r>
              <a:rPr lang="en-US" dirty="0">
                <a:hlinkClick r:id="rId2"/>
              </a:rPr>
              <a:t>https://www.canadago4sport.com/conferences-and-workshops</a:t>
            </a:r>
            <a:endParaRPr lang="en-CA" dirty="0"/>
          </a:p>
        </p:txBody>
      </p:sp>
      <p:sp>
        <p:nvSpPr>
          <p:cNvPr id="4" name="Footer Placeholder 3">
            <a:extLst>
              <a:ext uri="{FF2B5EF4-FFF2-40B4-BE49-F238E27FC236}">
                <a16:creationId xmlns:a16="http://schemas.microsoft.com/office/drawing/2014/main" id="{883EE27A-DF08-4AEC-A1A7-77B7A85815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9496C3-B115-4A3B-BDDD-E3C62296C0AA}"/>
              </a:ext>
            </a:extLst>
          </p:cNvPr>
          <p:cNvSpPr>
            <a:spLocks noGrp="1"/>
          </p:cNvSpPr>
          <p:nvPr>
            <p:ph type="sldNum" sz="quarter" idx="12"/>
          </p:nvPr>
        </p:nvSpPr>
        <p:spPr/>
        <p:txBody>
          <a:bodyPr/>
          <a:lstStyle/>
          <a:p>
            <a:fld id="{DAD668B3-27DE-4A01-AC0B-B8E159C12DA4}" type="slidenum">
              <a:rPr lang="en-US" smtClean="0"/>
              <a:t>97</a:t>
            </a:fld>
            <a:endParaRPr lang="en-US"/>
          </a:p>
        </p:txBody>
      </p:sp>
    </p:spTree>
    <p:extLst>
      <p:ext uri="{BB962C8B-B14F-4D97-AF65-F5344CB8AC3E}">
        <p14:creationId xmlns:p14="http://schemas.microsoft.com/office/powerpoint/2010/main" val="3577047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TotalTime>
  <Words>3713</Words>
  <Application>Microsoft Office PowerPoint</Application>
  <PresentationFormat>Widescreen</PresentationFormat>
  <Paragraphs>457</Paragraphs>
  <Slides>97</Slides>
  <Notes>0</Notes>
  <HiddenSlides>0</HiddenSlides>
  <MMClips>64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97</vt:i4>
      </vt:variant>
    </vt:vector>
  </HeadingPairs>
  <TitlesOfParts>
    <vt:vector size="104" baseType="lpstr">
      <vt:lpstr>Arial</vt:lpstr>
      <vt:lpstr>Calibri</vt:lpstr>
      <vt:lpstr>Calibri Light</vt:lpstr>
      <vt:lpstr>Lato</vt:lpstr>
      <vt:lpstr>Symbol</vt:lpstr>
      <vt:lpstr>Times New Roman</vt:lpstr>
      <vt:lpstr>Office Theme</vt:lpstr>
      <vt:lpstr>Physical Literacy</vt:lpstr>
      <vt:lpstr>Choosing Abundant Life</vt:lpstr>
      <vt:lpstr>My Year Long Cancer Journey: Choosing Life</vt:lpstr>
      <vt:lpstr>Physical Literacy Skills</vt:lpstr>
      <vt:lpstr>https://sportforlife.ca/physical-literacy/</vt:lpstr>
      <vt:lpstr>Movement Skills https://schoolpapl.ca/wp-content/uploads/2021/04/Getting-Started-with-Physical-Literacy-Webinar-Handouts.pdf </vt:lpstr>
      <vt:lpstr>Key Cues for Sending Kicking </vt:lpstr>
      <vt:lpstr>Key Cues for Sending  Kicking Continued</vt:lpstr>
      <vt:lpstr>Physical Literacy Assessment for Youth PLAY</vt:lpstr>
      <vt:lpstr>Four sub-skills</vt:lpstr>
      <vt:lpstr>Hopping</vt:lpstr>
      <vt:lpstr>Levels of Competence</vt:lpstr>
      <vt:lpstr>Manipulative Retain Balance a Ball https://www.canadago4sport.com/Manipulative-Retain/Balance-Two-Ball </vt:lpstr>
      <vt:lpstr>Double Dribble  https://www.canadago4sport.com/Manipulative-Retain/Double-Dribble</vt:lpstr>
      <vt:lpstr>Soccer Juggle with 360 https://www.canadago4sport.com/Manipulative-Retain/Soccer-Juggle-with-360</vt:lpstr>
      <vt:lpstr>Balloon Dribble Relay (groups of 2) https://www.canadago4sport.com/Manipulative-Send/Balloon-Dribble-with-Feet</vt:lpstr>
      <vt:lpstr>Topple Four Up Dribble https://www.canadago4sport.com/Numeracy/Topple-Four-Up</vt:lpstr>
      <vt:lpstr>Throw to a Wall Timed Race https://www.canadago4sport.com/Manipulative-Send/Throw-to-a-Wall-Relay https://www.canadago4sport.com/Manipulative-Send/Toss-and-Catch-to-Wall</vt:lpstr>
      <vt:lpstr>Bird/Ball Juggle https://www.canadago4sport.com/Manipulative-Send/-Bird%2FBall-Juggle</vt:lpstr>
      <vt:lpstr>Side-by-Side Juggle https://www.canadago4sport.com/Manipulative-Retain/Side-by-Side-Juggle</vt:lpstr>
      <vt:lpstr>Omnikin Series (can use other balls as well) https://www.gophersport.com/omnikin</vt:lpstr>
      <vt:lpstr>Back-of-Hand Bounce https://www.canadago4sport.com/Manipulative-Retain/Omnikin-Back-of-Hand-Bounce</vt:lpstr>
      <vt:lpstr>Two-Ball Bounce https://www.canadago4sport.com/Manipulative-Retain/Omnikin-Two-Ball-Bounce</vt:lpstr>
      <vt:lpstr>Two Ball Balance https://www.canadago4sport.com/Manipulative-Retain/Omnikin-Two-Ball-Balance</vt:lpstr>
      <vt:lpstr>Two-Ball Balance with Kick https://www.canadago4sport.com/Manipulative-Retain/Omnikin-Two-Ball-Balance-With-Kick</vt:lpstr>
      <vt:lpstr>Two-Ball Hand Switch https://www.canadago4sport.com/Manipulative-Retain/Omnikin-Two-Ball-Hand-Switch</vt:lpstr>
      <vt:lpstr>One-Foot Balance https://www.canadago4sport.com/Manipulative-Retain/Omnikin-One-Foot-Balance</vt:lpstr>
      <vt:lpstr>Two-Ball Pass https://www.canadago4sport.com/Manipulative-Retain/Omnikin-Two-Ball-Pass</vt:lpstr>
      <vt:lpstr>Headers https://www.canadago4sport.com/Manipulative-Retain/Omnikin-Headers</vt:lpstr>
      <vt:lpstr>Knee Balance with Hand Clap https://www.canadago4sport.com/Manipulative-Retain/Omnikin-Two-Knee-Balance-With-Hand-Clap</vt:lpstr>
      <vt:lpstr>Manipulative-Receive</vt:lpstr>
      <vt:lpstr> Qwick Catch https://www.canadago4sport.com/Manipulative-Receive/Qwick-Catch </vt:lpstr>
      <vt:lpstr>Manipulative Receive Circus Catches [with partner or tossed to self]  https://www.canadago4sport.com/Stability-Ball1/Circus-Catches </vt:lpstr>
      <vt:lpstr>Long Throw Count https://www.canadago4sport.com/Manipulative-Receive/Long-Throw-Count</vt:lpstr>
      <vt:lpstr>Kaboom:  use a larger ball (basketball or soccer ball)  and a smaller ball (tennis) or bean bag  [do solo or with safe partner]  https://www.canadago4sport.com/Manipulative-Receive/Kaboom</vt:lpstr>
      <vt:lpstr>Wobbly Balloon [at home]  https://www.canadago4sport.com/Manipulative-Receive/Woobly-Balloon</vt:lpstr>
      <vt:lpstr>Reaction Ball Catch https://www.canadago4sport.com/Manipulative-Receive/Reaction-Ball</vt:lpstr>
      <vt:lpstr>Back-to-Back Catches https://www.canadago4sport.com/Manipulative-Receive/Back-to-Back-Catch</vt:lpstr>
      <vt:lpstr>Manipulative-Send</vt:lpstr>
      <vt:lpstr>Dene Snake Slide https://www.canadago4sport.com/Manipulative-Send/Dene-Snake-Slide</vt:lpstr>
      <vt:lpstr>Kick Pylon (groups of 4—3 vrs 1) https://www.canadago4sport.com/invasion1-1/Kick-Pylon</vt:lpstr>
      <vt:lpstr>Kick Beach Ball In Basket (groups of 4) https://www.canadago4sport.com/Manipulative-Retain/Kick-Beachball-Into-Basket</vt:lpstr>
      <vt:lpstr>Kick Soccer Ball In Basket (groups of 4) https://www.canadago4sport.com/Manipulative-Retain/Kick-Soccer-Ball-Into-Basket</vt:lpstr>
      <vt:lpstr>Two Players Sharing Equipment?</vt:lpstr>
      <vt:lpstr>Two Players Sharing Equipment? Con’t</vt:lpstr>
      <vt:lpstr>Two Players Sharing Equipment? Con’t</vt:lpstr>
      <vt:lpstr>Manipulative Send and Receive Noodle Toss Pairs [at home] (but use Rubber Band Ball instead or scoops) Repeat from Previous Grades https://www.canadago4sport.com/Manipulative-Send/Noodle-Toss-Pairs</vt:lpstr>
      <vt:lpstr>Backwards Partner Bowling [at home]  https://www.canadago4sport.com/Target1/Backwards-Partner-Bowling</vt:lpstr>
      <vt:lpstr> Width and Depth [at home]  https://www.canadago4sport.com/Net/Width-and-Depth</vt:lpstr>
      <vt:lpstr>Scoops with a partner or solo against a wall  https://www.canadago4sport.com/Manipulative-Send/Scoop-to-Wall  </vt:lpstr>
      <vt:lpstr>Toss in the Towel  (use a soccer ball instead of stability ball)  https://www.canadago4sport.com/Manipulative-Send/Toss-in-the-Towel </vt:lpstr>
      <vt:lpstr>Two Player Juggle [at home]  (use any three larger balls—soccer, basketball…)  https://www.canadago4sport.com/Manipulative-Send/Two-Player-Juggle </vt:lpstr>
      <vt:lpstr>Six Square Bump https://www.canadago4sport.com/Manipulative-Send/Six-Square-Bump</vt:lpstr>
      <vt:lpstr>Circle Pass to Same Player and Run https://www.canadago4sport.com/Train-Net-NoRacquet/Circle-Pass-to-Same-Player-and-Run</vt:lpstr>
      <vt:lpstr>Locomotor</vt:lpstr>
      <vt:lpstr>Your Colour Up https://www.canadago4sport.com/Leadership/Your-Colour-Up </vt:lpstr>
      <vt:lpstr>Your Colour Up with Feet https://www.canadago4sport.com/Leadership/Your-Colour-Up-With-Feet </vt:lpstr>
      <vt:lpstr>Topple Tic Tac https://www.canadago4sport.com/Numeracy/Topple-Tic-Tac</vt:lpstr>
      <vt:lpstr>Topple Double Tic Tac https://www.canadago4sport.com/Numeracy/Topple-Double-Tic-Tac </vt:lpstr>
      <vt:lpstr>Tic Tac Toe No Grid Instructions  (Use ToppleTubes instead of Rubber Bars) https://www.canadago4sport.com/Numeracy/Tic-Tac-Toe--No-Grid-Instructions </vt:lpstr>
      <vt:lpstr>Tic Tac Four in a Row https://www.canadago4sport.com/Numeracy/Tic-Toc-Four-in-a-Row</vt:lpstr>
      <vt:lpstr>Tic Tac Double Four in a Row https://www.canadago4sport.com/Numeracy/Tic-Toc-Double-Four-in-a-Row</vt:lpstr>
      <vt:lpstr>Topple Three Up https://www.canadago4sport.com/Locomotor/Topple-Three-Up</vt:lpstr>
      <vt:lpstr>Rock, Paper, Scissors (RPS)</vt:lpstr>
      <vt:lpstr>Rock, Paper, Scissors (RPS)</vt:lpstr>
      <vt:lpstr>Fitness Activities</vt:lpstr>
      <vt:lpstr>Walking https://sites.google.com/cpfpp.ab.ca/partage-education-physique/%C3%A0-lext%C3%A9rieur </vt:lpstr>
      <vt:lpstr>Fitness Activities Con`t Exeropoly  https://www.canadago4sport.com/Warmups/Exeropoly</vt:lpstr>
      <vt:lpstr>Planks till Odd  Use own dice and beanbag https://www.canadago4sport.com/Numeracy/Planks-till-odd</vt:lpstr>
      <vt:lpstr>Pushup Tic Tac Toe  (Use ToppleTubes… instead of Bean Bags) https://www.canadago4sport.com/Numeracy/Tic-Tac-Toe%E2%80%94No-Grid-With-Push-Up</vt:lpstr>
      <vt:lpstr>Push up Hockey in Pairs</vt:lpstr>
      <vt:lpstr>Four Square Skipping</vt:lpstr>
      <vt:lpstr>Ladder Activities</vt:lpstr>
      <vt:lpstr>Hop Scotch </vt:lpstr>
      <vt:lpstr>Ladder Activities Con`t Just with Feet</vt:lpstr>
      <vt:lpstr>Ladder Activities Con`t With Feet and Hands</vt:lpstr>
      <vt:lpstr>Ladder Activities Con`t With Additional Equipment</vt:lpstr>
      <vt:lpstr>Most Tag Games  With Cleaned Pool Noodles for Its  https://www.gophersport.com/sports/swimming/funoodles-foam-rod-floats?item=-204621 </vt:lpstr>
      <vt:lpstr>Sponge Tag https://www.canadago4sport.com/Locomotor/Sponge-Tag</vt:lpstr>
      <vt:lpstr>Penguin Lobster Tag https://www.canadago4sport.com/Locomotor/Penguin-Lobster-Tag</vt:lpstr>
      <vt:lpstr>Butt Tag https://www.canadago4sport.com/Locomotor/Butt-Tag</vt:lpstr>
      <vt:lpstr>Indoor Ice Skating Tag https://www.canadago4sport.com/Locomotor/Ice-Skating-Tag</vt:lpstr>
      <vt:lpstr>Safe Under a Halo https://www.canadago4sport.com/Locomotor/Safe-Under-a-Halo </vt:lpstr>
      <vt:lpstr>Hot Dog Tag https://www.canadago4sport.com/Locomotor/Hot-Dog-Tag</vt:lpstr>
      <vt:lpstr>Cow Tipping Tag https://www.canadago4sport.com/Locomotor/Cow-Tipping-Tag</vt:lpstr>
      <vt:lpstr>Bug Tag https://www.canadago4sport.com/Locomotor/Bug-Tag</vt:lpstr>
      <vt:lpstr>Races</vt:lpstr>
      <vt:lpstr>Star Race https://www.canadago4sport.com/Locomotor/Star-Race</vt:lpstr>
      <vt:lpstr>Anerobic Beanbag Race https://www.canadago4sport.com/Locomotor/Anaerobic-Beanbag-Race</vt:lpstr>
      <vt:lpstr>Obstacle Courses</vt:lpstr>
      <vt:lpstr>Sample Obstacle Course https://www.canadago4sport.com/Locomotor/Obstacle-Course </vt:lpstr>
      <vt:lpstr>Helpful Resources (K-3)</vt:lpstr>
      <vt:lpstr>Web Resources</vt:lpstr>
      <vt:lpstr>Pinterest and YouTube</vt:lpstr>
      <vt:lpstr>Social Media and Further Questions</vt:lpstr>
      <vt:lpstr>With thanks</vt:lpstr>
      <vt:lpstr>Download slides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and Equipment Kits for More Individualized Physical Health Education at School or at Home K-6</dc:title>
  <dc:creator>John Byl</dc:creator>
  <cp:lastModifiedBy>John Byl</cp:lastModifiedBy>
  <cp:revision>82</cp:revision>
  <dcterms:created xsi:type="dcterms:W3CDTF">2020-07-01T18:50:08Z</dcterms:created>
  <dcterms:modified xsi:type="dcterms:W3CDTF">2021-12-27T16:14:26Z</dcterms:modified>
</cp:coreProperties>
</file>