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88" r:id="rId3"/>
    <p:sldId id="289" r:id="rId4"/>
    <p:sldId id="290" r:id="rId5"/>
    <p:sldId id="316" r:id="rId6"/>
    <p:sldId id="317" r:id="rId7"/>
    <p:sldId id="319" r:id="rId8"/>
    <p:sldId id="275" r:id="rId9"/>
    <p:sldId id="265" r:id="rId10"/>
    <p:sldId id="305" r:id="rId11"/>
    <p:sldId id="303" r:id="rId12"/>
    <p:sldId id="302" r:id="rId13"/>
    <p:sldId id="284" r:id="rId14"/>
    <p:sldId id="285" r:id="rId15"/>
    <p:sldId id="300" r:id="rId16"/>
    <p:sldId id="282" r:id="rId17"/>
    <p:sldId id="263" r:id="rId18"/>
    <p:sldId id="268" r:id="rId19"/>
    <p:sldId id="267" r:id="rId20"/>
    <p:sldId id="269" r:id="rId21"/>
    <p:sldId id="270" r:id="rId22"/>
    <p:sldId id="320" r:id="rId23"/>
    <p:sldId id="321" r:id="rId24"/>
    <p:sldId id="322" r:id="rId25"/>
    <p:sldId id="259" r:id="rId26"/>
    <p:sldId id="261" r:id="rId27"/>
    <p:sldId id="260" r:id="rId28"/>
    <p:sldId id="272" r:id="rId29"/>
    <p:sldId id="262" r:id="rId3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B2BE5AD-CDE8-49E2-94CB-99DD16D75F5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C5417C0-25B0-46D3-96E7-8CD3FC7E4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7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E12A-37F8-4E43-9E14-A2F68E825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1476E-1CBA-4BFD-977F-B36925C72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83E7D-9B7C-460A-A6F1-D58A89E87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FF42-1FD8-4D2B-9E15-3FF892E800C9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925A0-7B76-42E9-8FDF-90372DCED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A0656-B8B6-4A6F-AB7F-1C045D43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C0F8-9305-4BF4-A8A1-B2089AAC0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3BD22-8650-4B85-B50F-D314CAC9B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0E62B-8208-4B22-9319-4191E002D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4B2CF-4801-402B-985E-17D0C45E35BD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AABCD-A917-4325-9408-0F1FC890D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6925-4D73-4E27-8B3F-AEFB95645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4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796018-2AFF-45E9-99BB-479A46721C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BE0D8-2425-43DC-88E2-793C40CB0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A587E-C560-4ED4-A60B-86F57E2A3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8C45-069D-4F85-951D-A8A6B807FDC3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548D5-2D9B-4E61-8FD6-3F2856325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15825-8200-41D6-811B-39AEB2C4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86E28-31AC-40F5-8312-D8C397C10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49C2D-A5A8-4B61-B0E8-39E4546CA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99329-F686-44BF-B6E9-C2BE0973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D35B-0AED-42DC-B5DF-9D5D39FE688C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8CC75-F1DC-4009-A5CB-FC2AC42AE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3EBFB-3C18-4774-85AE-0A2EBEAC1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01602C-6BAE-45CB-B10D-E634F2627B06}"/>
              </a:ext>
            </a:extLst>
          </p:cNvPr>
          <p:cNvSpPr/>
          <p:nvPr userDrawn="1"/>
        </p:nvSpPr>
        <p:spPr>
          <a:xfrm>
            <a:off x="838200" y="6356350"/>
            <a:ext cx="1498060" cy="38910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77E6F-386B-4442-9E2E-C1F1B396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3F86D-F29A-481C-9EC9-B70A32F10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C7F00-39AD-4EA5-8350-039DB2AF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079-CE75-4B90-9A67-787A8B87FC0A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46304-8204-4BCE-80FD-F2619CF02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27F0A-9518-4820-B09A-DD99E325B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8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79BF6-0E51-45C2-A861-F53BB5055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47017-1B6E-45AF-8B15-B69EA3FDC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32612-A10F-4869-8B3A-2944EE8F9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3A058-FEFF-4173-A1DF-A45ED3F0B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08E9-6830-4393-BD2C-76FCCEF0B14A}" type="datetime1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C7405-5BBD-46A7-B1E2-24FE2917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AEAC3-4506-4610-A06E-3239C15C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25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950C5-D779-475D-80DB-84D2E8B1A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5C160-F2D7-492F-AF30-B8FE4A58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2D34F-D318-4FCD-ACF5-8122935A4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90B09-1C46-466A-8C67-A7EAC1930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2E33E-B812-4302-9ED3-736A08D837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DC96D-5274-4B0A-BC12-3A1EB61E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E578-15C7-4E38-A7CB-FEC289A998C1}" type="datetime1">
              <a:rPr lang="en-US" smtClean="0"/>
              <a:t>9/25/2020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CAF559-5239-48D0-8929-1F0E33A2C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E811C6-9FC7-4865-A4C5-7FDAB0E29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0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43C1-79A2-4D3C-A328-EE2CF7DE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13248-C977-455D-BA55-B49C5DAE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195E-6154-4CE9-9902-E3F5CCFC7372}" type="datetime1">
              <a:rPr lang="en-US" smtClean="0"/>
              <a:t>9/25/2020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6F581-D969-4682-BC0E-C42A8A74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5CC028-C15C-440B-870E-2E87C098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8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79A6D-E44C-4AA4-80BC-4CDD9D238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600BA-90BE-4BE9-8D51-F2BE64815198}" type="datetime1">
              <a:rPr lang="en-US" smtClean="0"/>
              <a:t>9/25/2020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BA8ED0-1AEB-4320-AA23-6516F4519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9830E-90D4-4D82-AC47-C48F50974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7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50C33-013A-41AE-B673-D23AE67E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DB72E-DF5B-43EF-8901-5CDB9D1CB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61CB1-A862-4849-A795-26A7ACF63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0D57E-2149-4E7E-8183-E1FD69E4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5240C-CC91-4DA8-A335-D3B08434BFCC}" type="datetime1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9C13D-DE63-4731-9CF6-E7DD86066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86E91-1E42-4682-9646-E11689D5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78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DC31F-42EC-4E6D-B41D-28E60500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3D9F5-11AE-4431-9D8B-F2D17A2AB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6AA10-7B21-4D46-843B-2E09FD0D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0A2D5-5935-4A56-9472-157F172B7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9ACA-5D6B-4095-94D4-26EF5DDC8D61}" type="datetime1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69D17-7832-4593-BC17-13E0B023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B6697-47BF-440C-9F62-6CD4D132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9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4BCFAB-8D87-44C4-99E1-0DDB101CF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267D0-3061-49F0-AB3B-DDAEF7B8A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DDC5D-D176-489C-A798-02A9A1868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7171-DDA3-48A2-A361-EF8478745129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30DF8-EAA8-4570-9347-E1F08C82F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62C5D-903D-463E-98F0-97D5CC23E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3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OHNBYL50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High-Knee%3A-Every-Ru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M9fCFAs5wg?feature=oembed" TargetMode="Externa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Two-Foot-Jump%E2%80%94Every-Other-Ru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Z101EDavLA?feature=oembed" TargetMode="Externa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Explosive-jump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3l2UNy1H9s?feature=oembed" TargetMode="Externa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In-Slamball-Ou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f-dkYgZMpQ?feature=oembed" TargetMode="Externa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Ball-Bounce-Each-Ru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gn8hCxEi8U?feature=oembed" TargetMode="Externa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Every-Other-Rung-Sideways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SSDr1LzG2M?feature=oembed" TargetMode="Externa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In-and-Out-Run-While-Throwing-a-Bal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jIdUfXxA4g?feature=oembed" TargetMode="Externa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Jump-Every-Rung-While-Bouncing-Bal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50yFcxRomU?feature=oembed" TargetMode="Externa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Human-Ladder-Jump-With-Push-Up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Cwk507Hb6g?feature=oembed" TargetMode="Externa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In-In-Out-Out-While-Dribbling-Ball-With-Racqu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N8Vw2TB7gA?feature=oembed" TargetMode="Externa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hyperlink" Target="https://www.gophersport.com/fitness/saq/screamin-orange-agility-ladders?item=345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phersport.com/fitness/saq/secure-step-agility-ladders?item=-2041001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gophersport.com/fitness/saq/fastrack-agility-ladder?item=1031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In-In-Out-Out-Racquet-Rall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EZMzLq-4GM?feature=oembed" TargetMode="Externa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unges-with-badminton-bird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Rfvlo33s7c?feature=oembed" TargetMode="Externa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nxeTMF0JtY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ocomotor/Snowflak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1EXOdj5ZO0?feature=oembed" TargetMode="Externa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agility-ladders" TargetMode="External"/><Relationship Id="rId2" Type="http://schemas.openxmlformats.org/officeDocument/2006/relationships/hyperlink" Target="http://www.canadago4spor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phersport.com/" TargetMode="External"/><Relationship Id="rId4" Type="http://schemas.openxmlformats.org/officeDocument/2006/relationships/hyperlink" Target="https://www.gophersport.com/fitness/saq?tag=agilit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canadago4sport/" TargetMode="External"/><Relationship Id="rId2" Type="http://schemas.openxmlformats.org/officeDocument/2006/relationships/hyperlink" Target="https://www.pinterest.ca/canadago4sport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conferences-and-workshop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gophersport.com/fitness/saq/ultrafit-rollout-ladd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gophersport.com/fitness/saq/sklz-agility-trainer-pr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phersport.com/fitness/saq/smart-modular-agility-ladder?item=1308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gophersport.com/fitness/saq/gopher-hurdladder-agility-ladder?item=4028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phersport.com/sports/track-field/ultrafit-training-hurdles?item=344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phersport.com/fitness/medicine-balls?tag=slam" TargetMode="External"/><Relationship Id="rId7" Type="http://schemas.openxmlformats.org/officeDocument/2006/relationships/hyperlink" Target="https://www.gophersport.com/search-unbxd?q=Racquets%20%26%20Paddles" TargetMode="External"/><Relationship Id="rId2" Type="http://schemas.openxmlformats.org/officeDocument/2006/relationships/hyperlink" Target="https://www.gophersport.com/search-unbxd?q=weighted%20ball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phersport.com/pe/beanbags?tg=1" TargetMode="External"/><Relationship Id="rId5" Type="http://schemas.openxmlformats.org/officeDocument/2006/relationships/hyperlink" Target="https://www.gophersport.com/sports/basketball?tag=balls" TargetMode="External"/><Relationship Id="rId4" Type="http://schemas.openxmlformats.org/officeDocument/2006/relationships/hyperlink" Target="https://www.gophersport.com/search-unbxd?q=Foam%20Ball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Squat-18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6KDc6iFtls?feature=oembed" TargetMode="Externa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5FF-B2C8-4FD6-9DB9-6D2CC505D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81564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Innovative </a:t>
            </a:r>
            <a:br>
              <a:rPr lang="en-CA" b="1" dirty="0"/>
            </a:br>
            <a:r>
              <a:rPr lang="en-CA" b="1" dirty="0"/>
              <a:t>Agility Ladder </a:t>
            </a:r>
            <a:br>
              <a:rPr lang="en-CA" b="1" dirty="0"/>
            </a:br>
            <a:r>
              <a:rPr lang="en-CA" b="1" dirty="0"/>
              <a:t>Fitness Challenges</a:t>
            </a:r>
            <a:br>
              <a:rPr lang="en-CA" b="1" dirty="0"/>
            </a:br>
            <a:r>
              <a:rPr lang="en-CA" b="1" dirty="0"/>
              <a:t>With Equipment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747D3-3C4F-4599-B40D-B33EC0C3D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7497" y="3976381"/>
            <a:ext cx="9144000" cy="2248249"/>
          </a:xfrm>
        </p:spPr>
        <p:txBody>
          <a:bodyPr>
            <a:normAutofit fontScale="92500" lnSpcReduction="20000"/>
          </a:bodyPr>
          <a:lstStyle/>
          <a:p>
            <a:r>
              <a:rPr lang="en-C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John Byl</a:t>
            </a: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JOHNBYL50@gmail.com</a:t>
            </a:r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</a:rPr>
              <a:t>While we wait, sign up for weekly activity postings on:</a:t>
            </a:r>
          </a:p>
          <a:p>
            <a:r>
              <a:rPr lang="en-US" b="1" dirty="0"/>
              <a:t>Twitter or Instagram</a:t>
            </a:r>
          </a:p>
          <a:p>
            <a:r>
              <a:rPr lang="en-US" b="1"/>
              <a:t>@canadago4sport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694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4494F-D8ED-480F-AE4B-D0274915B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High Knee Carrying Weighted Ball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https://www.canadago4sport.com/Ladders/High-Knee%3A-Every-Rung</a:t>
            </a:r>
            <a:endParaRPr lang="en-US" sz="2200" dirty="0"/>
          </a:p>
        </p:txBody>
      </p:sp>
      <p:pic>
        <p:nvPicPr>
          <p:cNvPr id="6" name="Online Media 5" title="HighKneesEachFootInOneRung">
            <a:hlinkClick r:id="" action="ppaction://media"/>
            <a:extLst>
              <a:ext uri="{FF2B5EF4-FFF2-40B4-BE49-F238E27FC236}">
                <a16:creationId xmlns:a16="http://schemas.microsoft.com/office/drawing/2014/main" id="{D7A42978-83EF-4B8E-AEE2-5ED46AF6AB0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BB186-A4C3-494A-B83C-1FA09FA6D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94CA8-82F0-44FD-869E-5F56DEE09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6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934F-6AC3-4826-B7CA-528B1A952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Jump Every Other Rung with Weighted Ball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https://www.canadago4sport.com/Ladders/Two-Foot-Jump%E2%80%94Every-Other-Rung</a:t>
            </a:r>
            <a:endParaRPr lang="en-US" sz="2200" dirty="0"/>
          </a:p>
        </p:txBody>
      </p:sp>
      <p:pic>
        <p:nvPicPr>
          <p:cNvPr id="6" name="Online Media 5" title="TwoFootEveryotherRung">
            <a:hlinkClick r:id="" action="ppaction://media"/>
            <a:extLst>
              <a:ext uri="{FF2B5EF4-FFF2-40B4-BE49-F238E27FC236}">
                <a16:creationId xmlns:a16="http://schemas.microsoft.com/office/drawing/2014/main" id="{A3910EA8-A39C-4E69-BD39-647D2C4DB2C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B7DB0-B40F-4C0C-B34B-3560D80EE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5FBC8-2C63-4849-A7A6-667EBF02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FC602-0096-4D15-B608-796C95FF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Explosive Jumps with Weighted Ball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https://www.canadago4sport.com/Ladders/Explosive-jumps</a:t>
            </a:r>
            <a:endParaRPr lang="en-US" sz="2200" dirty="0"/>
          </a:p>
        </p:txBody>
      </p:sp>
      <p:pic>
        <p:nvPicPr>
          <p:cNvPr id="6" name="Online Media 5" title="TwoFootJumpEveryThirdRung">
            <a:hlinkClick r:id="" action="ppaction://media"/>
            <a:extLst>
              <a:ext uri="{FF2B5EF4-FFF2-40B4-BE49-F238E27FC236}">
                <a16:creationId xmlns:a16="http://schemas.microsoft.com/office/drawing/2014/main" id="{4A6784CB-D62D-4DE6-AF25-DB97B14A737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200EDC-70CA-4294-A480-C5653076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164B4-FFA6-4B0B-B9C6-3C8BF9B7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32389-B566-4B18-AB3D-BB35A7A0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Slam Ball Out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https://www.canadago4sport.com/Ladders/Ladder-In-Slamball-Out</a:t>
            </a:r>
            <a:endParaRPr lang="en-US" sz="2200" dirty="0"/>
          </a:p>
        </p:txBody>
      </p:sp>
      <p:pic>
        <p:nvPicPr>
          <p:cNvPr id="6" name="Online Media 5" title="Ladder In SlamBall Out">
            <a:hlinkClick r:id="" action="ppaction://media"/>
            <a:extLst>
              <a:ext uri="{FF2B5EF4-FFF2-40B4-BE49-F238E27FC236}">
                <a16:creationId xmlns:a16="http://schemas.microsoft.com/office/drawing/2014/main" id="{17792B50-27C8-4D3A-9437-744BE75518D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D6DB1E-4AD6-4926-BFCF-DDEE9BAFE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EC5E-6098-4157-BA8B-C5BDC5AB6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6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C1CEC-4217-4D6A-ABAA-3B38CC06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Ladder Ball Bounce Each Rung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https://www.canadago4sport.com/Ladders/Ladder-Ball-Bounce-Each-Rung</a:t>
            </a:r>
            <a:endParaRPr lang="en-US" sz="2200" dirty="0"/>
          </a:p>
        </p:txBody>
      </p:sp>
      <p:pic>
        <p:nvPicPr>
          <p:cNvPr id="6" name="Online Media 5" title="Ladder Ball-Bounce Each Rung">
            <a:hlinkClick r:id="" action="ppaction://media"/>
            <a:extLst>
              <a:ext uri="{FF2B5EF4-FFF2-40B4-BE49-F238E27FC236}">
                <a16:creationId xmlns:a16="http://schemas.microsoft.com/office/drawing/2014/main" id="{BAFC21DD-4299-4230-974C-CD4BDE147E3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C0D54-5030-4099-AB31-0CF48E86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5B587-F9C9-4E78-9668-B5F2DDA1B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0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2143-1238-4016-8C4B-C2C8C4F20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Crossover Sideways Run With Ball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https://www.canadago4sport.com/Ladders/Every-Other-Rung-Sideways-Run</a:t>
            </a:r>
            <a:endParaRPr lang="en-US" sz="2200" dirty="0"/>
          </a:p>
        </p:txBody>
      </p:sp>
      <p:pic>
        <p:nvPicPr>
          <p:cNvPr id="6" name="Online Media 5" title="LeftRightSideways">
            <a:hlinkClick r:id="" action="ppaction://media"/>
            <a:extLst>
              <a:ext uri="{FF2B5EF4-FFF2-40B4-BE49-F238E27FC236}">
                <a16:creationId xmlns:a16="http://schemas.microsoft.com/office/drawing/2014/main" id="{A22AF4FB-34E9-4528-AABA-F1FA341573E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55266-B25D-4F0D-BC36-AA71C1D2E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6EE19-C46B-4219-9933-6AC0CF64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4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83BF6-CAF2-410D-8E60-2AD4BC6E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In Out </a:t>
            </a:r>
            <a:r>
              <a:rPr lang="en-CA" dirty="0" err="1"/>
              <a:t>Out</a:t>
            </a:r>
            <a:r>
              <a:rPr lang="en-CA" dirty="0"/>
              <a:t> With Ball Toss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https://www.canadago4sport.com/Ladders/Ladder-In-and-Out-Run-While-Throwing-a-Ball</a:t>
            </a:r>
            <a:endParaRPr lang="en-US" sz="2200" dirty="0"/>
          </a:p>
        </p:txBody>
      </p:sp>
      <p:pic>
        <p:nvPicPr>
          <p:cNvPr id="6" name="Online Media 5" title="Ladder In-In-Out-Out With Ball Pass">
            <a:hlinkClick r:id="" action="ppaction://media"/>
            <a:extLst>
              <a:ext uri="{FF2B5EF4-FFF2-40B4-BE49-F238E27FC236}">
                <a16:creationId xmlns:a16="http://schemas.microsoft.com/office/drawing/2014/main" id="{0B1822FC-32CA-4B56-A347-6F4EE4BD644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920916-50DF-433D-99BB-954F45A99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EA3AA-0156-4376-B2EC-F71BF9A2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ABB18-9C32-40C6-9F49-B3DF7C203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Jump Every Rung While Bouncing a Ball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https://www.canadago4sport.com/Ladders/Jump-Every-Rung-While-Bouncing-Ball</a:t>
            </a:r>
            <a:endParaRPr lang="en-US" sz="2200" dirty="0"/>
          </a:p>
        </p:txBody>
      </p:sp>
      <p:pic>
        <p:nvPicPr>
          <p:cNvPr id="6" name="Online Media 5" title="TwoFootJumpOneRung">
            <a:hlinkClick r:id="" action="ppaction://media"/>
            <a:extLst>
              <a:ext uri="{FF2B5EF4-FFF2-40B4-BE49-F238E27FC236}">
                <a16:creationId xmlns:a16="http://schemas.microsoft.com/office/drawing/2014/main" id="{B7DBC28F-292D-426E-9430-42ADB8233E6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CB3A3-E5C9-4060-A44B-35792A59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28523-E2A3-4FF9-8605-2C2C6647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0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A520-EC35-416E-8524-2B59ED923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Human Ladder Jump with Push Ups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https://www.canadago4sport.com/Ladders/Human-Ladder-Jump-With-Push-Ups</a:t>
            </a:r>
            <a:br>
              <a:rPr lang="en-CA" dirty="0"/>
            </a:br>
            <a:endParaRPr lang="en-US" dirty="0"/>
          </a:p>
        </p:txBody>
      </p:sp>
      <p:pic>
        <p:nvPicPr>
          <p:cNvPr id="6" name="Online Media 5" title="Human Ladder Jump With PushUps">
            <a:hlinkClick r:id="" action="ppaction://media"/>
            <a:extLst>
              <a:ext uri="{FF2B5EF4-FFF2-40B4-BE49-F238E27FC236}">
                <a16:creationId xmlns:a16="http://schemas.microsoft.com/office/drawing/2014/main" id="{4EAF5836-9EDC-42E2-AA4D-3441906C942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F3FCA-103D-4C70-81FD-982A94F3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45CE5-71A7-4D80-8A5D-0EAED04AA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5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A872E-1922-4B05-936A-B96AC9A0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In In Out </a:t>
            </a:r>
            <a:r>
              <a:rPr lang="en-CA" dirty="0" err="1"/>
              <a:t>Out</a:t>
            </a:r>
            <a:r>
              <a:rPr lang="en-CA" dirty="0"/>
              <a:t> While Dribbling Ball with Racquet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https://www.canadago4sport.com/Ladders/Ladder-In-In-Out-Out-While-Dribbling-Ball-With-Racquet</a:t>
            </a:r>
            <a:endParaRPr lang="en-US" sz="2200" dirty="0"/>
          </a:p>
        </p:txBody>
      </p:sp>
      <p:pic>
        <p:nvPicPr>
          <p:cNvPr id="6" name="Online Media 5" title="InOutBouncingBall">
            <a:hlinkClick r:id="" action="ppaction://media"/>
            <a:extLst>
              <a:ext uri="{FF2B5EF4-FFF2-40B4-BE49-F238E27FC236}">
                <a16:creationId xmlns:a16="http://schemas.microsoft.com/office/drawing/2014/main" id="{94597E05-C304-46FC-87A6-2317AF2E954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2E5D5-8A2E-4254-BA8A-D77A94C20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8F3B2-67E9-4A49-ADBC-C2F6569F9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146BE-9D95-4107-95B2-74650188D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Ladders Used 1</a:t>
            </a:r>
            <a:br>
              <a:rPr lang="en-CA" dirty="0"/>
            </a:br>
            <a:r>
              <a:rPr lang="en-CA" sz="2000" dirty="0"/>
              <a:t>(Click on Pics to go to Website)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3345A-2B46-4C00-8F94-625FD1EDE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79" y="1886355"/>
            <a:ext cx="10515600" cy="4351338"/>
          </a:xfrm>
        </p:spPr>
        <p:txBody>
          <a:bodyPr>
            <a:normAutofit/>
          </a:bodyPr>
          <a:lstStyle/>
          <a:p>
            <a:r>
              <a:rPr lang="en-CA" dirty="0" err="1"/>
              <a:t>Screamin</a:t>
            </a:r>
            <a:r>
              <a:rPr lang="en-CA" dirty="0"/>
              <a:t> Orange Agility Ladder</a:t>
            </a:r>
          </a:p>
          <a:p>
            <a:pPr lvl="1"/>
            <a:r>
              <a:rPr lang="en-CA" dirty="0"/>
              <a:t>Inexpensive</a:t>
            </a:r>
          </a:p>
          <a:p>
            <a:pPr lvl="1"/>
            <a:r>
              <a:rPr lang="en-CA" dirty="0"/>
              <a:t>Great for beginners</a:t>
            </a:r>
          </a:p>
          <a:p>
            <a:r>
              <a:rPr lang="en-US" dirty="0"/>
              <a:t>Fast Trak Agility Ladder</a:t>
            </a:r>
          </a:p>
          <a:p>
            <a:pPr lvl="1"/>
            <a:r>
              <a:rPr lang="en-US" dirty="0"/>
              <a:t>Safe flat design</a:t>
            </a:r>
          </a:p>
          <a:p>
            <a:pPr lvl="1"/>
            <a:r>
              <a:rPr lang="en-US" dirty="0"/>
              <a:t>Never gets tangled</a:t>
            </a:r>
          </a:p>
          <a:p>
            <a:r>
              <a:rPr lang="en-US" dirty="0" err="1"/>
              <a:t>SecureStep</a:t>
            </a:r>
            <a:r>
              <a:rPr lang="en-US" dirty="0"/>
              <a:t> Agility Ladder</a:t>
            </a:r>
          </a:p>
          <a:p>
            <a:pPr lvl="1"/>
            <a:r>
              <a:rPr lang="en-US" dirty="0" err="1"/>
              <a:t>Ruberized</a:t>
            </a:r>
            <a:r>
              <a:rPr lang="en-US" dirty="0"/>
              <a:t> treads will not slip on floor</a:t>
            </a:r>
          </a:p>
          <a:p>
            <a:pPr lvl="1"/>
            <a:r>
              <a:rPr lang="en-US" dirty="0"/>
              <a:t>Extremely durable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81E00-07A4-4747-BCB3-5E404FB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31E52-B0A4-48CB-9149-C3C3F6573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9F5FC4BA-F5AE-4E16-9A63-72180EC7C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60" y="1607573"/>
            <a:ext cx="3047283" cy="1716001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52EC3217-0E1A-459A-81F4-32D4449BB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743" y="2891070"/>
            <a:ext cx="2830517" cy="1716001"/>
          </a:xfrm>
          <a:prstGeom prst="rect">
            <a:avLst/>
          </a:prstGeom>
        </p:spPr>
      </p:pic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id="{CB2A1DD3-530B-42BF-8619-9C7D31F5C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394" y="3986764"/>
            <a:ext cx="3001239" cy="225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73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AD0B0-173D-4982-B267-C0373A7C4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Out Racquet Rally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https://www.canadago4sport.com/Ladders/Ladder-In-In-Out-Out-Racquet-Rally</a:t>
            </a:r>
            <a:endParaRPr lang="en-US" sz="2200" dirty="0"/>
          </a:p>
        </p:txBody>
      </p:sp>
      <p:pic>
        <p:nvPicPr>
          <p:cNvPr id="6" name="Online Media 5" title="Ladder In-In-Out-Out Racquet Rally">
            <a:hlinkClick r:id="" action="ppaction://media"/>
            <a:extLst>
              <a:ext uri="{FF2B5EF4-FFF2-40B4-BE49-F238E27FC236}">
                <a16:creationId xmlns:a16="http://schemas.microsoft.com/office/drawing/2014/main" id="{41A3AF09-25E8-4C29-A241-E8DA569164A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250D1-8F2C-4401-8DE2-D70CF69A4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325DC-C4DE-48DF-99E5-FC4CE2E28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3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91D7-1C63-45F2-9636-C09F20E9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Lunges with Badminton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https://www.canadago4sport.com/Ladders/Lunges-with-badminton-bird</a:t>
            </a:r>
            <a:br>
              <a:rPr lang="en-CA" dirty="0"/>
            </a:br>
            <a:endParaRPr lang="en-US" dirty="0"/>
          </a:p>
        </p:txBody>
      </p:sp>
      <p:pic>
        <p:nvPicPr>
          <p:cNvPr id="6" name="Online Media 5" title="Badminton Agility Ladder">
            <a:hlinkClick r:id="" action="ppaction://media"/>
            <a:extLst>
              <a:ext uri="{FF2B5EF4-FFF2-40B4-BE49-F238E27FC236}">
                <a16:creationId xmlns:a16="http://schemas.microsoft.com/office/drawing/2014/main" id="{1036656C-62BF-4679-96EA-52C5A7F973B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EE8B0B-03F7-4CD5-85B6-6EAE35A8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EF117-4AD5-4815-85CE-859BB53C8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1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2F31C-7944-4A3E-A241-D702FA3C7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Ladder Games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C3F7C-2732-4F74-BF1F-2B6FB280D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 pair of games using two different types of ladders.</a:t>
            </a:r>
          </a:p>
          <a:p>
            <a:r>
              <a:rPr lang="en-CA" dirty="0"/>
              <a:t>More ideas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DF9106-1F78-4BA3-8155-FC970DD89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CDB49-8872-4B96-8673-513AE5A67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03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B68FA-A5DF-4789-BE2D-7B07606E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Rock Paper Scissors Ladder Football</a:t>
            </a:r>
            <a:br>
              <a:rPr lang="en-CA" dirty="0"/>
            </a:br>
            <a:r>
              <a:rPr lang="en-CA" sz="2000" dirty="0"/>
              <a:t>Need to add to website still</a:t>
            </a:r>
            <a:endParaRPr lang="en-US" sz="2000" dirty="0"/>
          </a:p>
        </p:txBody>
      </p:sp>
      <p:pic>
        <p:nvPicPr>
          <p:cNvPr id="6" name="Online Media 5" title="RPS Ladder Football">
            <a:hlinkClick r:id="" action="ppaction://media"/>
            <a:extLst>
              <a:ext uri="{FF2B5EF4-FFF2-40B4-BE49-F238E27FC236}">
                <a16:creationId xmlns:a16="http://schemas.microsoft.com/office/drawing/2014/main" id="{B4F319BB-AEF2-41B5-B123-520AD6C9838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737E9-61A6-4249-91ED-CCF2272F7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4BA0B-0866-4499-A161-8666274F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E8847-7657-437A-ABC2-7CE5C9D8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Snowflake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https://www.canadago4sport.com/Locomotor/Snowflake</a:t>
            </a:r>
            <a:endParaRPr lang="en-US" sz="2200" dirty="0"/>
          </a:p>
        </p:txBody>
      </p:sp>
      <p:pic>
        <p:nvPicPr>
          <p:cNvPr id="6" name="Online Media 5" title="Snowflake">
            <a:hlinkClick r:id="" action="ppaction://media"/>
            <a:extLst>
              <a:ext uri="{FF2B5EF4-FFF2-40B4-BE49-F238E27FC236}">
                <a16:creationId xmlns:a16="http://schemas.microsoft.com/office/drawing/2014/main" id="{442DE84F-10CF-4866-8BE6-69382A3CB29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140C6-2887-4EC4-8E7D-8C19BAD0D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7405C-AB36-4379-8F45-762EC2A6A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4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162D-DAD9-4677-B935-4395456BA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Web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1118F-D7AB-4B8E-96C5-701F6420F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Canadago4sport:</a:t>
            </a:r>
          </a:p>
          <a:p>
            <a:pPr lvl="1"/>
            <a:r>
              <a:rPr lang="en-CA" dirty="0"/>
              <a:t>600+ game docs and 250+ game videos</a:t>
            </a:r>
            <a:endParaRPr lang="en-US" dirty="0"/>
          </a:p>
          <a:p>
            <a:pPr lvl="2"/>
            <a:r>
              <a:rPr lang="en-CA" u="sng" dirty="0">
                <a:hlinkClick r:id="rId2"/>
              </a:rPr>
              <a:t>www.canadago4sport.com</a:t>
            </a:r>
            <a:endParaRPr lang="en-CA" u="sng" dirty="0"/>
          </a:p>
          <a:p>
            <a:pPr lvl="1"/>
            <a:r>
              <a:rPr lang="en-CA" u="sng" dirty="0"/>
              <a:t>Nearly 50 different ladder activities</a:t>
            </a:r>
          </a:p>
          <a:p>
            <a:pPr lvl="2"/>
            <a:r>
              <a:rPr lang="en-US" dirty="0">
                <a:hlinkClick r:id="rId3"/>
              </a:rPr>
              <a:t>https://www.canadago4sport.com/agility-ladders</a:t>
            </a:r>
            <a:endParaRPr lang="en-CA" u="sng" dirty="0"/>
          </a:p>
          <a:p>
            <a:r>
              <a:rPr lang="en-CA" dirty="0"/>
              <a:t>Gopher Sport:</a:t>
            </a:r>
          </a:p>
          <a:p>
            <a:pPr lvl="1"/>
            <a:r>
              <a:rPr lang="en-CA" dirty="0"/>
              <a:t>Order from over 12 different ladders</a:t>
            </a:r>
          </a:p>
          <a:p>
            <a:pPr lvl="2"/>
            <a:r>
              <a:rPr lang="en-US" dirty="0">
                <a:hlinkClick r:id="rId4"/>
              </a:rPr>
              <a:t>https://www.gophersport.com/fitness/saq?tag=agility</a:t>
            </a:r>
            <a:endParaRPr lang="en-US" dirty="0"/>
          </a:p>
          <a:p>
            <a:pPr lvl="1"/>
            <a:r>
              <a:rPr lang="en-US" dirty="0"/>
              <a:t>Order from hundreds of equipment ideas.</a:t>
            </a:r>
          </a:p>
          <a:p>
            <a:pPr lvl="2"/>
            <a:r>
              <a:rPr lang="en-US" dirty="0">
                <a:hlinkClick r:id="rId5"/>
              </a:rPr>
              <a:t>https://www.gophersport.com/</a:t>
            </a:r>
            <a:endParaRPr lang="en-US" dirty="0"/>
          </a:p>
          <a:p>
            <a:pPr lvl="1"/>
            <a:r>
              <a:rPr lang="en-US" dirty="0"/>
              <a:t>Unconditional 100% satisfaction guarantee</a:t>
            </a:r>
          </a:p>
          <a:p>
            <a:pPr lvl="2"/>
            <a:r>
              <a:rPr lang="en-CA" dirty="0"/>
              <a:t>Your satisfaction is our #1 concern! If you are not satisfied with any product you buy from us, we'll simply replace it or refund your money. No questions. No hassles. No exclusions. No kidding!</a:t>
            </a:r>
            <a:endParaRPr lang="en-US" dirty="0"/>
          </a:p>
          <a:p>
            <a:pPr lvl="3"/>
            <a:endParaRPr lang="en-CA" u="sng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0B285-544E-472E-B48D-FEB65263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D7DBB-883F-4051-AF4E-8AF61184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3233030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5C02-F8CD-49B1-9BEE-A5ECF9D50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Pinterest and YouTube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D999B-CCEB-48A7-A344-559052635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CA" dirty="0"/>
              <a:t>Pinterest:</a:t>
            </a:r>
            <a:endParaRPr lang="en-US" dirty="0"/>
          </a:p>
          <a:p>
            <a:pPr lvl="2"/>
            <a:r>
              <a:rPr lang="en-CA" dirty="0"/>
              <a:t>23 boards, and 600+ pins</a:t>
            </a:r>
            <a:endParaRPr lang="en-US" dirty="0"/>
          </a:p>
          <a:p>
            <a:pPr lvl="2"/>
            <a:r>
              <a:rPr lang="en-CA" dirty="0"/>
              <a:t>Follow at </a:t>
            </a:r>
            <a:r>
              <a:rPr lang="en-US" u="sng" dirty="0">
                <a:hlinkClick r:id="rId2"/>
              </a:rPr>
              <a:t>https://www.pinterest.ca/canadago4sport/</a:t>
            </a:r>
            <a:endParaRPr lang="en-US" dirty="0"/>
          </a:p>
          <a:p>
            <a:pPr lvl="1"/>
            <a:r>
              <a:rPr lang="en-US" dirty="0"/>
              <a:t>YouTube: </a:t>
            </a:r>
          </a:p>
          <a:p>
            <a:pPr lvl="2"/>
            <a:r>
              <a:rPr lang="en-US" dirty="0"/>
              <a:t>330+ videos</a:t>
            </a:r>
          </a:p>
          <a:p>
            <a:pPr lvl="2"/>
            <a:r>
              <a:rPr lang="en-US"/>
              <a:t>Subscribe at </a:t>
            </a:r>
            <a:r>
              <a:rPr lang="en-US" u="sng">
                <a:hlinkClick r:id="rId3"/>
              </a:rPr>
              <a:t>https://www.youtube.com/c/canadago4sport/</a:t>
            </a:r>
            <a:endParaRPr lang="en-US" u="sng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9B4A3-558B-462E-BDA7-6C485417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3F35B-7D5D-42B4-9F75-DF4374CD3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1678897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53CB-B9DE-4ED0-AB8C-EF828697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Social Media and Further Questions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3E40-A209-4707-85DF-C53AFFFD6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US" dirty="0"/>
              <a:t>Twitter &amp; Instagram: </a:t>
            </a:r>
          </a:p>
          <a:p>
            <a:pPr lvl="2"/>
            <a:r>
              <a:rPr lang="en-US" dirty="0"/>
              <a:t>Tuesday (sometimes other days) posts</a:t>
            </a:r>
          </a:p>
          <a:p>
            <a:pPr lvl="2"/>
            <a:r>
              <a:rPr lang="en-US" dirty="0"/>
              <a:t>Follow at</a:t>
            </a:r>
            <a:r>
              <a:rPr lang="en-US" b="1" dirty="0"/>
              <a:t> </a:t>
            </a:r>
            <a:r>
              <a:rPr lang="en-US" dirty="0"/>
              <a:t>@canadago4sport</a:t>
            </a:r>
          </a:p>
          <a:p>
            <a:pPr lvl="1"/>
            <a:r>
              <a:rPr lang="en-US" dirty="0"/>
              <a:t>Love to hear from you:</a:t>
            </a:r>
          </a:p>
          <a:p>
            <a:pPr lvl="2"/>
            <a:r>
              <a:rPr lang="en-US" dirty="0"/>
              <a:t>JOHNBYL50@gmail.com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621CE-1307-4404-8785-525FE1FE2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91DC5-CC33-47B1-AD26-2B23E4E37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2678710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7D3A-8091-4F06-8890-94BFCAF7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With thanks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65A1C-5D7C-45DF-91F8-E4A82FE7B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CA" sz="3600" dirty="0"/>
          </a:p>
          <a:p>
            <a:pPr algn="ctr"/>
            <a:r>
              <a:rPr lang="en-CA" sz="3600" dirty="0"/>
              <a:t>To all of the wonderful people </a:t>
            </a:r>
          </a:p>
          <a:p>
            <a:pPr marL="0" indent="0" algn="ctr">
              <a:buNone/>
            </a:pPr>
            <a:r>
              <a:rPr lang="en-CA" sz="3600" dirty="0"/>
              <a:t>who inspire each other </a:t>
            </a:r>
          </a:p>
          <a:p>
            <a:pPr marL="0" indent="0" algn="ctr">
              <a:buNone/>
            </a:pPr>
            <a:r>
              <a:rPr lang="en-CA" sz="3600" dirty="0"/>
              <a:t>at conferences and other places!</a:t>
            </a:r>
          </a:p>
          <a:p>
            <a:pPr marL="0" indent="0" algn="ctr">
              <a:buNone/>
            </a:pPr>
            <a:endParaRPr lang="en-CA" sz="3600" dirty="0"/>
          </a:p>
          <a:p>
            <a:pPr algn="ctr"/>
            <a:r>
              <a:rPr lang="en-CA" sz="3600" dirty="0"/>
              <a:t>To Gopher Sport</a:t>
            </a:r>
            <a:r>
              <a:rPr lang="en-US" sz="3600" dirty="0"/>
              <a:t> </a:t>
            </a:r>
          </a:p>
          <a:p>
            <a:pPr marL="0" indent="0" algn="ctr">
              <a:buNone/>
            </a:pPr>
            <a:r>
              <a:rPr lang="en-US" sz="3600" dirty="0"/>
              <a:t>for their innovative products </a:t>
            </a:r>
          </a:p>
          <a:p>
            <a:pPr marL="0" indent="0" algn="ctr">
              <a:buNone/>
            </a:pPr>
            <a:r>
              <a:rPr lang="en-US" sz="3600" dirty="0"/>
              <a:t>and high quality equipment!</a:t>
            </a:r>
            <a:endParaRPr lang="en-CA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3CE12-8467-4542-9CE0-C5FF698E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FB91A-E118-42D2-B87F-496199E9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9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F848-CF5B-4B6E-AE95-70A51344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Download slides at: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B2D6-85F1-427E-8FB6-728FD94FE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https://www.canadago4sport.com/conferences-and-workshops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EE27A-DF08-4AEC-A1A7-77B7A858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496C3-B115-4A3B-BDDD-E3C62296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47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D30B-C956-43BB-BB8B-41CB9433F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Ladders Used 2</a:t>
            </a:r>
            <a:br>
              <a:rPr lang="en-CA" dirty="0"/>
            </a:br>
            <a:r>
              <a:rPr lang="en-CA" sz="2000" dirty="0"/>
              <a:t>(Click on Pics to go to Website)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27B7A-73A4-4F1C-973D-9AAC83057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Ultra Fit Roll Out Ladder</a:t>
            </a:r>
          </a:p>
          <a:p>
            <a:pPr lvl="1"/>
            <a:r>
              <a:rPr lang="en-CA" dirty="0"/>
              <a:t>Adheres to floor well</a:t>
            </a:r>
          </a:p>
          <a:p>
            <a:pPr lvl="1"/>
            <a:r>
              <a:rPr lang="en-CA" dirty="0"/>
              <a:t>Easy to roll out and store</a:t>
            </a:r>
          </a:p>
          <a:p>
            <a:r>
              <a:rPr lang="en-CA" dirty="0" err="1"/>
              <a:t>Sklz</a:t>
            </a:r>
            <a:r>
              <a:rPr lang="en-CA" dirty="0"/>
              <a:t> Agility Trainer Pro</a:t>
            </a:r>
          </a:p>
          <a:p>
            <a:pPr lvl="1"/>
            <a:r>
              <a:rPr lang="en-CA" dirty="0"/>
              <a:t>Easily create different ladder patterns</a:t>
            </a:r>
          </a:p>
          <a:p>
            <a:pPr lvl="1"/>
            <a:r>
              <a:rPr lang="en-CA" dirty="0"/>
              <a:t>Can also add a hurdle in the middle of the ladder</a:t>
            </a:r>
          </a:p>
          <a:p>
            <a:r>
              <a:rPr lang="en-CA" dirty="0"/>
              <a:t>High Rise Agility Ladder</a:t>
            </a:r>
          </a:p>
          <a:p>
            <a:pPr lvl="1"/>
            <a:r>
              <a:rPr lang="en-CA" dirty="0"/>
              <a:t>More challenging with 6`` or 9`` rise</a:t>
            </a:r>
          </a:p>
          <a:p>
            <a:pPr lvl="1"/>
            <a:r>
              <a:rPr lang="en-CA" dirty="0"/>
              <a:t>Very durable</a:t>
            </a:r>
          </a:p>
          <a:p>
            <a:pPr lvl="1"/>
            <a:endParaRPr lang="en-CA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A68E9-7ADB-4CD4-9391-5536D0B2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2ECA5-48F2-4596-B827-20A5A7DA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B1457EDA-2E97-47E0-9379-2189BFC4D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571" y="1583674"/>
            <a:ext cx="2534652" cy="1900989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0EBF25B9-8480-4895-BE2D-C3FF173AE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246" y="2151747"/>
            <a:ext cx="2893328" cy="2169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B9F37A-F395-42D2-A4B7-B7788B4CA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324" y="4321743"/>
            <a:ext cx="2893328" cy="21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35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2C47-13A5-4003-BDAF-409FA991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prstClr val="black"/>
                </a:solidFill>
              </a:rPr>
              <a:t>Ladders Used 3</a:t>
            </a:r>
            <a:br>
              <a:rPr lang="en-CA" dirty="0">
                <a:solidFill>
                  <a:prstClr val="black"/>
                </a:solidFill>
              </a:rPr>
            </a:br>
            <a:r>
              <a:rPr lang="en-CA" sz="2000" dirty="0">
                <a:solidFill>
                  <a:prstClr val="black"/>
                </a:solidFill>
              </a:rPr>
              <a:t>(Click on Pics to go to Website)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8274-78FA-49EE-A0D1-A5EC563F3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Smart Modular Agility Ladder</a:t>
            </a:r>
          </a:p>
          <a:p>
            <a:pPr lvl="1"/>
            <a:r>
              <a:rPr lang="en-US" dirty="0"/>
              <a:t>Easily create side-by-side ladders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Gopher </a:t>
            </a:r>
            <a:r>
              <a:rPr lang="en-US" dirty="0" err="1"/>
              <a:t>HurdLadder</a:t>
            </a:r>
            <a:r>
              <a:rPr lang="en-US" dirty="0"/>
              <a:t> Agility Ladder</a:t>
            </a:r>
          </a:p>
          <a:p>
            <a:pPr lvl="1"/>
            <a:r>
              <a:rPr lang="en-US" dirty="0"/>
              <a:t>Easily adjusts to various heights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EE5E1E-8AE6-40C5-9189-27092972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6A373-D7E3-41D1-A91F-EA03A933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FC1A8763-3982-4176-B6C6-CD38A272B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025" y="1826124"/>
            <a:ext cx="2085476" cy="2085476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78CEB078-9C43-4E68-9BA9-2FB7D5666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025" y="4001294"/>
            <a:ext cx="2085476" cy="156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2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7C7E-6EF0-4D12-97B8-0BCECF6D2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prstClr val="black"/>
                </a:solidFill>
              </a:rPr>
              <a:t>Ladders Used 4</a:t>
            </a:r>
            <a:br>
              <a:rPr lang="en-CA" dirty="0">
                <a:solidFill>
                  <a:prstClr val="black"/>
                </a:solidFill>
              </a:rPr>
            </a:br>
            <a:r>
              <a:rPr lang="en-CA" sz="2000" dirty="0">
                <a:solidFill>
                  <a:prstClr val="black"/>
                </a:solidFill>
              </a:rPr>
              <a:t>(Click on Pics to go to Website)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0C6FA-6A86-415E-8FA0-9E8161917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/>
              <a:t>Ultrafit</a:t>
            </a:r>
            <a:r>
              <a:rPr lang="en-CA" dirty="0"/>
              <a:t> Training Hurdles</a:t>
            </a:r>
          </a:p>
          <a:p>
            <a:pPr lvl="1"/>
            <a:r>
              <a:rPr lang="en-CA" dirty="0"/>
              <a:t>Come in 4 different heights 6`` to 16``</a:t>
            </a:r>
          </a:p>
          <a:p>
            <a:pPr lvl="1"/>
            <a:endParaRPr lang="en-CA" dirty="0"/>
          </a:p>
          <a:p>
            <a:pPr marL="457200" lvl="1" indent="0">
              <a:buNone/>
            </a:pPr>
            <a:endParaRPr lang="en-CA" dirty="0"/>
          </a:p>
          <a:p>
            <a:r>
              <a:rPr lang="en-CA" dirty="0"/>
              <a:t>Boundary Markers</a:t>
            </a:r>
          </a:p>
          <a:p>
            <a:pPr lvl="1"/>
            <a:r>
              <a:rPr lang="en-CA" dirty="0"/>
              <a:t>Secure on the floor</a:t>
            </a:r>
          </a:p>
          <a:p>
            <a:pPr lvl="1"/>
            <a:r>
              <a:rPr lang="en-CA" dirty="0"/>
              <a:t>Moving one tread will not impact other treads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CF361-F38D-40A3-A872-4142215C8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E85E8-B261-4DEE-A259-1DEF42186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EC830E62-91C0-4AD2-AF3A-90731591D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968" y="1315486"/>
            <a:ext cx="2367816" cy="177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EBD43-F5B5-43BD-8D2C-67CDBC1BF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671" y="3533266"/>
            <a:ext cx="2935705" cy="220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08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C5BF-0155-433C-93E5-8345F1E1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Other Equipment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0C5D0-5365-4802-ABDE-4381005D5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Weighted balls</a:t>
            </a:r>
          </a:p>
          <a:p>
            <a:pPr lvl="1"/>
            <a:r>
              <a:rPr lang="en-US" dirty="0">
                <a:hlinkClick r:id="rId2"/>
              </a:rPr>
              <a:t>https://www.gophersport.com/search-unbxd?q=weighted%20balls</a:t>
            </a:r>
            <a:endParaRPr lang="en-CA" dirty="0"/>
          </a:p>
          <a:p>
            <a:r>
              <a:rPr lang="en-CA" dirty="0"/>
              <a:t>Slam balls</a:t>
            </a:r>
          </a:p>
          <a:p>
            <a:pPr lvl="1"/>
            <a:r>
              <a:rPr lang="en-US" dirty="0">
                <a:hlinkClick r:id="rId3"/>
              </a:rPr>
              <a:t>https://www.gophersport.com/fitness/medicine-balls?tag=slam</a:t>
            </a:r>
            <a:endParaRPr lang="en-CA" dirty="0"/>
          </a:p>
          <a:p>
            <a:r>
              <a:rPr lang="en-CA" dirty="0"/>
              <a:t>Foam balls</a:t>
            </a:r>
          </a:p>
          <a:p>
            <a:pPr lvl="1"/>
            <a:r>
              <a:rPr lang="en-US" dirty="0">
                <a:hlinkClick r:id="rId4"/>
              </a:rPr>
              <a:t>https://www.gophersport.com/search-unbxd?q=Foam%20Balls</a:t>
            </a:r>
            <a:endParaRPr lang="en-CA" dirty="0"/>
          </a:p>
          <a:p>
            <a:r>
              <a:rPr lang="en-CA" dirty="0"/>
              <a:t>Basketballs</a:t>
            </a:r>
          </a:p>
          <a:p>
            <a:pPr lvl="1"/>
            <a:r>
              <a:rPr lang="en-US" dirty="0">
                <a:hlinkClick r:id="rId5"/>
              </a:rPr>
              <a:t>https://www.gophersport.com/sports/basketball?tag=balls</a:t>
            </a:r>
            <a:endParaRPr lang="en-CA" dirty="0"/>
          </a:p>
          <a:p>
            <a:r>
              <a:rPr lang="en-CA" dirty="0"/>
              <a:t>Beanbags</a:t>
            </a:r>
          </a:p>
          <a:p>
            <a:pPr lvl="1"/>
            <a:r>
              <a:rPr lang="en-US" dirty="0">
                <a:hlinkClick r:id="rId6"/>
              </a:rPr>
              <a:t>https://www.gophersport.com/pe/beanbags?tg=1</a:t>
            </a:r>
            <a:endParaRPr lang="en-CA" dirty="0"/>
          </a:p>
          <a:p>
            <a:r>
              <a:rPr lang="en-CA" dirty="0"/>
              <a:t>Paddles</a:t>
            </a:r>
          </a:p>
          <a:p>
            <a:pPr lvl="1"/>
            <a:r>
              <a:rPr lang="en-US" dirty="0">
                <a:hlinkClick r:id="rId7"/>
              </a:rPr>
              <a:t>https://www.gophersport.com/search-unbxd?q=Racquets%20%26%20Paddles</a:t>
            </a:r>
            <a:r>
              <a:rPr lang="en-US" dirty="0"/>
              <a:t>	</a:t>
            </a:r>
            <a:endParaRPr lang="en-CA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C3A0D0-3EE6-4E5E-A02D-DCCD9AEA8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CDE97-8953-43CC-A267-CC13DC89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46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4F6B4-812B-4E3B-A16E-2EFF0C30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Definitions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FF620-1316-48D2-B6DC-DF42946AE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Running</a:t>
            </a:r>
          </a:p>
          <a:p>
            <a:pPr lvl="1"/>
            <a:r>
              <a:rPr lang="en-CA" dirty="0"/>
              <a:t>Quicker than a walk so that both feet are not on the ground at the same time.</a:t>
            </a:r>
          </a:p>
          <a:p>
            <a:r>
              <a:rPr lang="en-CA" dirty="0"/>
              <a:t>Jumping</a:t>
            </a:r>
          </a:p>
          <a:p>
            <a:pPr lvl="1"/>
            <a:r>
              <a:rPr lang="en-CA" dirty="0"/>
              <a:t>Pushing oneself off a surface with both feet.</a:t>
            </a:r>
          </a:p>
          <a:p>
            <a:r>
              <a:rPr lang="en-CA" dirty="0"/>
              <a:t>Hoping</a:t>
            </a:r>
          </a:p>
          <a:p>
            <a:pPr lvl="1"/>
            <a:r>
              <a:rPr lang="en-US" dirty="0"/>
              <a:t>Pushing oneself off a surface balanced from one foot.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26164A-0CFE-4BD8-9A06-D40D45BA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26E3A-ADBB-4FF5-AFDD-504DA447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237C7-60F9-4512-90A2-8BD81211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Ladder Activities </a:t>
            </a:r>
            <a:br>
              <a:rPr lang="en-CA" dirty="0"/>
            </a:br>
            <a:r>
              <a:rPr lang="en-CA" dirty="0"/>
              <a:t>With Equipment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90C6C-8357-4CB0-BD72-8765F7B44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Adding any weighted balls to have participants use and develop more strength and power…</a:t>
            </a:r>
          </a:p>
          <a:p>
            <a:r>
              <a:rPr lang="en-CA" dirty="0"/>
              <a:t>Insert balls and racquets and further develop physical literacy skills.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8501B2-9BE3-435D-BA76-52DA98F1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46118-7C89-4974-9149-AAA5B480D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91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211C8-AF40-4586-9849-3365F74D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Squat 180 Squat 180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https://www.canadago4sport.com/Ladders/Squat-180</a:t>
            </a:r>
            <a:endParaRPr lang="en-US" sz="2200" dirty="0"/>
          </a:p>
        </p:txBody>
      </p:sp>
      <p:pic>
        <p:nvPicPr>
          <p:cNvPr id="6" name="Online Media 5" title="LadderSquat180">
            <a:hlinkClick r:id="" action="ppaction://media"/>
            <a:extLst>
              <a:ext uri="{FF2B5EF4-FFF2-40B4-BE49-F238E27FC236}">
                <a16:creationId xmlns:a16="http://schemas.microsoft.com/office/drawing/2014/main" id="{E4C99B95-88DD-4358-B592-F469978343D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5D10B-DB15-464F-8493-D99F6115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FBFFA-B311-4C3D-8DE9-71975DAA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6283</TotalTime>
  <Words>1146</Words>
  <Application>Microsoft Office PowerPoint</Application>
  <PresentationFormat>Widescreen</PresentationFormat>
  <Paragraphs>180</Paragraphs>
  <Slides>29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Innovative  Agility Ladder  Fitness Challenges With Equipment</vt:lpstr>
      <vt:lpstr>Ladders Used 1 (Click on Pics to go to Website)</vt:lpstr>
      <vt:lpstr>Ladders Used 2 (Click on Pics to go to Website)</vt:lpstr>
      <vt:lpstr>Ladders Used 3 (Click on Pics to go to Website)</vt:lpstr>
      <vt:lpstr>Ladders Used 4 (Click on Pics to go to Website)</vt:lpstr>
      <vt:lpstr>Other Equipment</vt:lpstr>
      <vt:lpstr>Definitions</vt:lpstr>
      <vt:lpstr>Ladder Activities  With Equipment</vt:lpstr>
      <vt:lpstr>Squat 180 Squat 180 https://www.canadago4sport.com/Ladders/Squat-180</vt:lpstr>
      <vt:lpstr>High Knee Carrying Weighted Ball https://www.canadago4sport.com/Ladders/High-Knee%3A-Every-Rung</vt:lpstr>
      <vt:lpstr>Jump Every Other Rung with Weighted Ball https://www.canadago4sport.com/Ladders/Two-Foot-Jump%E2%80%94Every-Other-Rung</vt:lpstr>
      <vt:lpstr>Explosive Jumps with Weighted Ball https://www.canadago4sport.com/Ladders/Explosive-jumps</vt:lpstr>
      <vt:lpstr>In Slam Ball Out https://www.canadago4sport.com/Ladders/Ladder-In-Slamball-Out</vt:lpstr>
      <vt:lpstr>Ladder Ball Bounce Each Rung https://www.canadago4sport.com/Ladders/Ladder-Ball-Bounce-Each-Rung</vt:lpstr>
      <vt:lpstr>Crossover Sideways Run With Ball https://www.canadago4sport.com/Ladders/Every-Other-Rung-Sideways-Run</vt:lpstr>
      <vt:lpstr>In In Out Out With Ball Toss https://www.canadago4sport.com/Ladders/Ladder-In-and-Out-Run-While-Throwing-a-Ball</vt:lpstr>
      <vt:lpstr>Jump Every Rung While Bouncing a Ball https://www.canadago4sport.com/Ladders/Jump-Every-Rung-While-Bouncing-Ball</vt:lpstr>
      <vt:lpstr>Human Ladder Jump with Push Ups https://www.canadago4sport.com/Ladders/Human-Ladder-Jump-With-Push-Ups </vt:lpstr>
      <vt:lpstr>In In Out Out While Dribbling Ball with Racquet https://www.canadago4sport.com/Ladders/Ladder-In-In-Out-Out-While-Dribbling-Ball-With-Racquet</vt:lpstr>
      <vt:lpstr>In Out Racquet Rally https://www.canadago4sport.com/Ladders/Ladder-In-In-Out-Out-Racquet-Rally</vt:lpstr>
      <vt:lpstr>Lunges with Badminton https://www.canadago4sport.com/Ladders/Lunges-with-badminton-bird </vt:lpstr>
      <vt:lpstr>Ladder Games</vt:lpstr>
      <vt:lpstr>Rock Paper Scissors Ladder Football Need to add to website still</vt:lpstr>
      <vt:lpstr>Snowflake https://www.canadago4sport.com/Locomotor/Snowflake</vt:lpstr>
      <vt:lpstr>Web Resources</vt:lpstr>
      <vt:lpstr>Pinterest and YouTube</vt:lpstr>
      <vt:lpstr>Social Media and Further Questions</vt:lpstr>
      <vt:lpstr>With thanks</vt:lpstr>
      <vt:lpstr>Download slides at: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Innovative Agility Ladder Activities</dc:title>
  <dc:creator>John Byl</dc:creator>
  <cp:lastModifiedBy>John Byl</cp:lastModifiedBy>
  <cp:revision>94</cp:revision>
  <cp:lastPrinted>2020-06-05T20:29:54Z</cp:lastPrinted>
  <dcterms:created xsi:type="dcterms:W3CDTF">2020-06-03T18:41:09Z</dcterms:created>
  <dcterms:modified xsi:type="dcterms:W3CDTF">2020-09-25T14:51:44Z</dcterms:modified>
</cp:coreProperties>
</file>