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56" r:id="rId2"/>
    <p:sldId id="288" r:id="rId3"/>
    <p:sldId id="289" r:id="rId4"/>
    <p:sldId id="290" r:id="rId5"/>
    <p:sldId id="316" r:id="rId6"/>
    <p:sldId id="319" r:id="rId7"/>
    <p:sldId id="273" r:id="rId8"/>
    <p:sldId id="318" r:id="rId9"/>
    <p:sldId id="315" r:id="rId10"/>
    <p:sldId id="307" r:id="rId11"/>
    <p:sldId id="306" r:id="rId12"/>
    <p:sldId id="314" r:id="rId13"/>
    <p:sldId id="295" r:id="rId14"/>
    <p:sldId id="304" r:id="rId15"/>
    <p:sldId id="311" r:id="rId16"/>
    <p:sldId id="264" r:id="rId17"/>
    <p:sldId id="277" r:id="rId18"/>
    <p:sldId id="296" r:id="rId19"/>
    <p:sldId id="293" r:id="rId20"/>
    <p:sldId id="298" r:id="rId21"/>
    <p:sldId id="297" r:id="rId22"/>
    <p:sldId id="313" r:id="rId23"/>
    <p:sldId id="301" r:id="rId24"/>
    <p:sldId id="299" r:id="rId25"/>
    <p:sldId id="287" r:id="rId26"/>
    <p:sldId id="286" r:id="rId27"/>
    <p:sldId id="292" r:id="rId28"/>
    <p:sldId id="308" r:id="rId29"/>
    <p:sldId id="258" r:id="rId30"/>
    <p:sldId id="291" r:id="rId31"/>
    <p:sldId id="309" r:id="rId32"/>
    <p:sldId id="294" r:id="rId33"/>
    <p:sldId id="310" r:id="rId34"/>
    <p:sldId id="259" r:id="rId35"/>
    <p:sldId id="261" r:id="rId36"/>
    <p:sldId id="260" r:id="rId37"/>
    <p:sldId id="272" r:id="rId38"/>
    <p:sldId id="262" r:id="rId3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B2BE5AD-CDE8-49E2-94CB-99DD16D75F5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C5417C0-25B0-46D3-96E7-8CD3FC7E4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7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E12A-37F8-4E43-9E14-A2F68E825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C1476E-1CBA-4BFD-977F-B36925C72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83E7D-9B7C-460A-A6F1-D58A89E87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FF42-1FD8-4D2B-9E15-3FF892E800C9}" type="datetime1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925A0-7B76-42E9-8FDF-90372DCED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A0656-B8B6-4A6F-AB7F-1C045D43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6C0F8-9305-4BF4-A8A1-B2089AAC0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3BD22-8650-4B85-B50F-D314CAC9B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0E62B-8208-4B22-9319-4191E002D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4B2CF-4801-402B-985E-17D0C45E35BD}" type="datetime1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AABCD-A917-4325-9408-0F1FC890D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6925-4D73-4E27-8B3F-AEFB95645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4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796018-2AFF-45E9-99BB-479A46721C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BE0D8-2425-43DC-88E2-793C40CB0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A587E-C560-4ED4-A60B-86F57E2A3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D8C45-069D-4F85-951D-A8A6B807FDC3}" type="datetime1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548D5-2D9B-4E61-8FD6-3F2856325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15825-8200-41D6-811B-39AEB2C4E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86E28-31AC-40F5-8312-D8C397C10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49C2D-A5A8-4B61-B0E8-39E4546CA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99329-F686-44BF-B6E9-C2BE0973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D35B-0AED-42DC-B5DF-9D5D39FE688C}" type="datetime1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8CC75-F1DC-4009-A5CB-FC2AC42AE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3EBFB-3C18-4774-85AE-0A2EBEAC1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01602C-6BAE-45CB-B10D-E634F2627B06}"/>
              </a:ext>
            </a:extLst>
          </p:cNvPr>
          <p:cNvSpPr/>
          <p:nvPr userDrawn="1"/>
        </p:nvSpPr>
        <p:spPr>
          <a:xfrm>
            <a:off x="838200" y="6356350"/>
            <a:ext cx="1498060" cy="38910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7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77E6F-386B-4442-9E2E-C1F1B396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3F86D-F29A-481C-9EC9-B70A32F10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C7F00-39AD-4EA5-8350-039DB2AFB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079-CE75-4B90-9A67-787A8B87FC0A}" type="datetime1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46304-8204-4BCE-80FD-F2619CF02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27F0A-9518-4820-B09A-DD99E325B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8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79BF6-0E51-45C2-A861-F53BB5055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47017-1B6E-45AF-8B15-B69EA3FDC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32612-A10F-4869-8B3A-2944EE8F9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3A058-FEFF-4173-A1DF-A45ED3F0B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08E9-6830-4393-BD2C-76FCCEF0B14A}" type="datetime1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C7405-5BBD-46A7-B1E2-24FE2917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AEAC3-4506-4610-A06E-3239C15C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25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950C5-D779-475D-80DB-84D2E8B1A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5C160-F2D7-492F-AF30-B8FE4A58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2D34F-D318-4FCD-ACF5-8122935A4C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90B09-1C46-466A-8C67-A7EAC1930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2E33E-B812-4302-9ED3-736A08D837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DC96D-5274-4B0A-BC12-3A1EB61E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E578-15C7-4E38-A7CB-FEC289A998C1}" type="datetime1">
              <a:rPr lang="en-US" smtClean="0"/>
              <a:t>9/25/2020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CAF559-5239-48D0-8929-1F0E33A2C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E811C6-9FC7-4865-A4C5-7FDAB0E29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0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43C1-79A2-4D3C-A328-EE2CF7DE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13248-C977-455D-BA55-B49C5DAE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195E-6154-4CE9-9902-E3F5CCFC7372}" type="datetime1">
              <a:rPr lang="en-US" smtClean="0"/>
              <a:t>9/25/2020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6F581-D969-4682-BC0E-C42A8A74E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5CC028-C15C-440B-870E-2E87C098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8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79A6D-E44C-4AA4-80BC-4CDD9D238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600BA-90BE-4BE9-8D51-F2BE64815198}" type="datetime1">
              <a:rPr lang="en-US" smtClean="0"/>
              <a:t>9/25/2020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BA8ED0-1AEB-4320-AA23-6516F4519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9830E-90D4-4D82-AC47-C48F50974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7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50C33-013A-41AE-B673-D23AE67E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DB72E-DF5B-43EF-8901-5CDB9D1CB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61CB1-A862-4849-A795-26A7ACF63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0D57E-2149-4E7E-8183-E1FD69E4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5240C-CC91-4DA8-A335-D3B08434BFCC}" type="datetime1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9C13D-DE63-4731-9CF6-E7DD86066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86E91-1E42-4682-9646-E11689D5F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78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DC31F-42EC-4E6D-B41D-28E605009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A3D9F5-11AE-4431-9D8B-F2D17A2AB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36AA10-7B21-4D46-843B-2E09FD0D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C0A2D5-5935-4A56-9472-157F172B7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B9ACA-5D6B-4095-94D4-26EF5DDC8D61}" type="datetime1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69D17-7832-4593-BC17-13E0B023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B6697-47BF-440C-9F62-6CD4D132A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9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4BCFAB-8D87-44C4-99E1-0DDB101CF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267D0-3061-49F0-AB3B-DDAEF7B8A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DDC5D-D176-489C-A798-02A9A1868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7171-DDA3-48A2-A361-EF8478745129}" type="datetime1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30DF8-EAA8-4570-9347-E1F08C82F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62C5D-903D-463E-98F0-97D5CC23E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3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OHNBYL50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Every-Rung-Ru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TU33FF1vw4?feature=oembed" TargetMode="Externa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High-knee%E2%80%94Every-Other-Ru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zNPICt1ljg?feature=oembed" TargetMode="Externa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Tap-I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RgYjOe4jE0?feature=oembed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Three-Jumps-and-Three-Run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kDP3ssGPAM?feature=oembed" TargetMode="Externa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Two-Foot-Jump%E2%80%94Every-Ru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6D5cwuQXUM?feature=oembed" TargetMode="Externa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High-Vertical-Jump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Qa1IuCymeE?feature=oembed" TargetMode="Externa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Jump-Forward-and-In%2C-Hop-Ou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XKsILkfN4Q?feature=oembed" TargetMode="Externa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Jump-In-In-Out-In-I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xx3R2aOb7I?feature=oembed" TargetMode="Externa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In-Then-Out-Jump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izqh45P1pk?feature=oembed" TargetMode="Externa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180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kgcy9ZJxKU?feature=oembed" TargetMode="Externa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hyperlink" Target="https://www.gophersport.com/fitness/saq/screamin-orange-agility-ladders?item=345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phersport.com/fitness/saq/secure-step-agility-ladders?item=-2041001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gophersport.com/fitness/saq/fastrack-agility-ladder?item=1031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Hops-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SX_abUZI5I?feature=oembed" TargetMode="Externa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Hop-In-Ou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JEtD6-7ryE?feature=oembed" TargetMode="Externa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Every-Rung-Sideways-Ru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ZA0wm_NpJ0?feature=oembed" TargetMode="Externa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Every-Rung-Sideways-Crossover-Ru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0hIyhQ4etI?feature=oembed" TargetMode="Externa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Alternate-In-and-Out-Sideways-Ru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tyFRfWFECs?feature=oembed" TargetMode="Externa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In-and-Out-Every-Ru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W9vzoQ8fVE?feature=oembed" TargetMode="Externa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In-and-Out-Ru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GiGDt-FI5U?feature=oembed" TargetMode="Externa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In-In-Ou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HBRd1I348E?feature=oembed" TargetMode="Externa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go4sport.com/Ladders/In-In-Out-Out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E2yOmV2Ay8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gophersport.com/fitness/saq/ultrafit-rollout-ladd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gophersport.com/fitness/saq/sklz-agility-trainer-pro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In-O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GXnMI2TeYg?feature=oembed" TargetMode="Externa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Downhill-Skii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LjXHdLovSQ?feature=oembed" TargetMode="Externa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Slalom-Skii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DhtToUqdpw?feature=oembed" TargetMode="Externa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Boxing-Shuffl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RkrAEy83zg?feature=oembed" TargetMode="Externa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agility-ladders" TargetMode="External"/><Relationship Id="rId2" Type="http://schemas.openxmlformats.org/officeDocument/2006/relationships/hyperlink" Target="http://www.canadago4spor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phersport.com/" TargetMode="External"/><Relationship Id="rId4" Type="http://schemas.openxmlformats.org/officeDocument/2006/relationships/hyperlink" Target="https://www.gophersport.com/fitness/saq?tag=agility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canadago4sport/" TargetMode="External"/><Relationship Id="rId2" Type="http://schemas.openxmlformats.org/officeDocument/2006/relationships/hyperlink" Target="https://www.pinterest.ca/canadago4sport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go4sport.com/conferences-and-workshop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phersport.com/fitness/saq/smart-modular-agility-ladder?item=1308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ww.gophersport.com/fitness/saq/gopher-hurdladder-agility-ladder?item=4028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phersport.com/sports/track-field/ultrafit-training-hurdles?item=344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Every-Other-Rung-Ru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kojHuh4zBc?feature=oembed" TargetMode="Externa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5FF-B2C8-4FD6-9DB9-6D2CC505D4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/>
              <a:t>Innovative </a:t>
            </a:r>
            <a:br>
              <a:rPr lang="en-CA" b="1" dirty="0"/>
            </a:br>
            <a:r>
              <a:rPr lang="en-CA" b="1" dirty="0"/>
              <a:t>Agility Ladder </a:t>
            </a:r>
            <a:br>
              <a:rPr lang="en-CA" b="1" dirty="0"/>
            </a:br>
            <a:r>
              <a:rPr lang="en-CA" b="1" dirty="0"/>
              <a:t>Fitness Challenges</a:t>
            </a:r>
            <a:br>
              <a:rPr lang="en-CA" b="1" dirty="0"/>
            </a:br>
            <a:r>
              <a:rPr lang="en-CA" b="1" dirty="0"/>
              <a:t>With Feet Only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747D3-3C4F-4599-B40D-B33EC0C3D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7497" y="3833769"/>
            <a:ext cx="9144000" cy="2785144"/>
          </a:xfrm>
        </p:spPr>
        <p:txBody>
          <a:bodyPr>
            <a:normAutofit/>
          </a:bodyPr>
          <a:lstStyle/>
          <a:p>
            <a:r>
              <a:rPr lang="en-C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John Byl</a:t>
            </a:r>
          </a:p>
          <a:p>
            <a:r>
              <a:rPr lang="en-CA" b="1" dirty="0"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JOHNBYL50@gmail.com</a:t>
            </a:r>
            <a:endParaRPr lang="en-CA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b="1" dirty="0">
                <a:latin typeface="Calibri" panose="020F0502020204030204" pitchFamily="34" charset="0"/>
                <a:cs typeface="Times New Roman" panose="02020603050405020304" pitchFamily="18" charset="0"/>
              </a:rPr>
              <a:t>While we wait, sign up for weekly activity postings on:</a:t>
            </a:r>
          </a:p>
          <a:p>
            <a:r>
              <a:rPr lang="en-US" b="1" dirty="0"/>
              <a:t>Twitter or Instagram</a:t>
            </a:r>
          </a:p>
          <a:p>
            <a:r>
              <a:rPr lang="en-US" b="1" dirty="0"/>
              <a:t>@canadago4sport</a:t>
            </a:r>
          </a:p>
        </p:txBody>
      </p:sp>
    </p:spTree>
    <p:extLst>
      <p:ext uri="{BB962C8B-B14F-4D97-AF65-F5344CB8AC3E}">
        <p14:creationId xmlns:p14="http://schemas.microsoft.com/office/powerpoint/2010/main" val="215694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8A32-7EB8-4F6F-A745-B055D02A9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Every Rung Run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https://www.canadago4sport.com/Ladders/Every-Rung-Run</a:t>
            </a:r>
            <a:endParaRPr lang="en-US" sz="2200" dirty="0"/>
          </a:p>
        </p:txBody>
      </p:sp>
      <p:pic>
        <p:nvPicPr>
          <p:cNvPr id="6" name="Online Media 5" title="LadderEveryRungRun">
            <a:hlinkClick r:id="" action="ppaction://media"/>
            <a:extLst>
              <a:ext uri="{FF2B5EF4-FFF2-40B4-BE49-F238E27FC236}">
                <a16:creationId xmlns:a16="http://schemas.microsoft.com/office/drawing/2014/main" id="{CF94DF60-B85C-42A0-8A6A-88A455F9A37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F8EB8-8EC5-4DEB-88C6-C308EE0F0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2180D-7B35-4407-BC5C-BD095E57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4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3EC4-2D90-4A09-B206-D20A7AF2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High Knee Every Other Rung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https://www.canadago4sport.com/Ladders/High-knee%E2%80%94Every-Other-Rung</a:t>
            </a:r>
            <a:endParaRPr lang="en-US" sz="2200" dirty="0"/>
          </a:p>
        </p:txBody>
      </p:sp>
      <p:pic>
        <p:nvPicPr>
          <p:cNvPr id="6" name="Online Media 5" title="HighKneeEveryOtherRung">
            <a:hlinkClick r:id="" action="ppaction://media"/>
            <a:extLst>
              <a:ext uri="{FF2B5EF4-FFF2-40B4-BE49-F238E27FC236}">
                <a16:creationId xmlns:a16="http://schemas.microsoft.com/office/drawing/2014/main" id="{7B9C74B0-A611-4252-90B3-E5BE69FDB18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C29058-0B5B-4AAE-A4CA-92D42C856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E2D86-DABA-423F-A0DC-2B419B5E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4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6AE0-D48C-43CD-A73A-01FFE706C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Tap In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https://www.canadago4sport.com/Ladders/Tap-In</a:t>
            </a:r>
            <a:endParaRPr lang="en-US" sz="2200" dirty="0"/>
          </a:p>
        </p:txBody>
      </p:sp>
      <p:pic>
        <p:nvPicPr>
          <p:cNvPr id="6" name="Online Media 5" title="Tap In Each Rung">
            <a:hlinkClick r:id="" action="ppaction://media"/>
            <a:extLst>
              <a:ext uri="{FF2B5EF4-FFF2-40B4-BE49-F238E27FC236}">
                <a16:creationId xmlns:a16="http://schemas.microsoft.com/office/drawing/2014/main" id="{E1F7243E-DAC2-48B8-80E2-50B5CFFB09B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60E271-06F6-4E07-85F6-54A8C9CA2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26A45-1BC9-46C4-AF8C-7BCA777C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B45E-5EA9-472D-803C-ACC37CD2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Three Jumps and Three Runs…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https://www.canadago4sport.com/Ladders/Three-Jumps-and-Three-Runs</a:t>
            </a:r>
            <a:endParaRPr lang="en-US" sz="2200" dirty="0"/>
          </a:p>
        </p:txBody>
      </p:sp>
      <p:pic>
        <p:nvPicPr>
          <p:cNvPr id="6" name="Online Media 5" title="LadderThreeJumpsThreeRuns">
            <a:hlinkClick r:id="" action="ppaction://media"/>
            <a:extLst>
              <a:ext uri="{FF2B5EF4-FFF2-40B4-BE49-F238E27FC236}">
                <a16:creationId xmlns:a16="http://schemas.microsoft.com/office/drawing/2014/main" id="{D915F9B2-EFB7-4D63-82F7-F0195F34990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BA4C83-7F7C-42AB-9B3C-55D037B02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4719DE-A47A-4BF0-B8B8-07C2C26D9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7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2429-84B7-4850-B9B0-C845DD5E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Jump Every Rung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https://www.canadago4sport.com/Ladders/Two-Foot-Jump%E2%80%94Every-Rung</a:t>
            </a:r>
            <a:endParaRPr lang="en-US" sz="2200" dirty="0"/>
          </a:p>
        </p:txBody>
      </p:sp>
      <p:pic>
        <p:nvPicPr>
          <p:cNvPr id="6" name="Online Media 5" title="LadderJumpJump">
            <a:hlinkClick r:id="" action="ppaction://media"/>
            <a:extLst>
              <a:ext uri="{FF2B5EF4-FFF2-40B4-BE49-F238E27FC236}">
                <a16:creationId xmlns:a16="http://schemas.microsoft.com/office/drawing/2014/main" id="{FA5E389A-37C6-49EB-882D-BEFCE3C92FE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DF1F5-AC36-4F13-B936-3F1EF4B0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87C27A-1C07-426B-B0B5-38938D40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D47DE-1FA0-4AF1-8391-D4321EB7E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High Vertical Jumps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https://www.canadago4sport.com/Ladders/High-Vertical-Jumps</a:t>
            </a:r>
            <a:endParaRPr lang="en-US" sz="2200" dirty="0"/>
          </a:p>
        </p:txBody>
      </p:sp>
      <p:pic>
        <p:nvPicPr>
          <p:cNvPr id="6" name="Online Media 5" title="High Vertical Jumps">
            <a:hlinkClick r:id="" action="ppaction://media"/>
            <a:extLst>
              <a:ext uri="{FF2B5EF4-FFF2-40B4-BE49-F238E27FC236}">
                <a16:creationId xmlns:a16="http://schemas.microsoft.com/office/drawing/2014/main" id="{B918BAB2-E60A-407D-B8F5-3F54E74F97E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BF8233-BCD6-4FDE-92FF-594013F72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D25B6-46C4-4A11-A7E8-C084D6E75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86D0A-6BDF-49A2-B31A-A2194C87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Jump Forward In and Hop Out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https://www.canadago4sport.com/Ladders/Jump-Forward-and-In%2C-Hop-Out</a:t>
            </a:r>
            <a:endParaRPr lang="en-US" sz="2200" dirty="0"/>
          </a:p>
        </p:txBody>
      </p:sp>
      <p:pic>
        <p:nvPicPr>
          <p:cNvPr id="6" name="Online Media 5" title="LadderHopOutJumpIn">
            <a:hlinkClick r:id="" action="ppaction://media"/>
            <a:extLst>
              <a:ext uri="{FF2B5EF4-FFF2-40B4-BE49-F238E27FC236}">
                <a16:creationId xmlns:a16="http://schemas.microsoft.com/office/drawing/2014/main" id="{C4936DAF-6A39-4B05-9C88-63F990E65BC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6403A0-6ECA-4F32-B37A-DBBCB8AC1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98698-9E36-4E1A-9F8D-BEA2350BB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3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AF3AD-AD88-43FA-B34F-65505461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Jump In In Straddle Out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https://www.canadago4sport.com/Ladders/Ladder-Jump-In-In-Out-In-In</a:t>
            </a:r>
            <a:endParaRPr lang="en-US" sz="2200" dirty="0"/>
          </a:p>
        </p:txBody>
      </p:sp>
      <p:pic>
        <p:nvPicPr>
          <p:cNvPr id="6" name="Online Media 5" title="Ladder In In Straddle Out">
            <a:hlinkClick r:id="" action="ppaction://media"/>
            <a:extLst>
              <a:ext uri="{FF2B5EF4-FFF2-40B4-BE49-F238E27FC236}">
                <a16:creationId xmlns:a16="http://schemas.microsoft.com/office/drawing/2014/main" id="{C3741F40-3F22-4C63-89E1-0DC23BB31BE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83A02-2BFA-41CA-95E5-DBE8BBF0F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5B46AF-38EE-4578-8ED3-982F53CE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8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62246-3B64-42E2-B2A5-5FB23D2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and Out Jumps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https://www.canadago4sport.com/Ladders/In-Then-Out-Jumps</a:t>
            </a:r>
            <a:endParaRPr lang="en-US" sz="2200" dirty="0"/>
          </a:p>
        </p:txBody>
      </p:sp>
      <p:pic>
        <p:nvPicPr>
          <p:cNvPr id="6" name="Online Media 5" title="LadderInAndOutJumps">
            <a:hlinkClick r:id="" action="ppaction://media"/>
            <a:extLst>
              <a:ext uri="{FF2B5EF4-FFF2-40B4-BE49-F238E27FC236}">
                <a16:creationId xmlns:a16="http://schemas.microsoft.com/office/drawing/2014/main" id="{7DC27D10-8D8A-4E58-86D0-129AA97B479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C0C41-64C2-4148-9942-FEEF2DF2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5971B9-2F7D-428A-AC49-AD28ECEDF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9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EC326-94FA-431B-BF01-3727A8E08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180s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https://www.canadago4sport.com/Ladders/180s</a:t>
            </a:r>
            <a:endParaRPr lang="en-US" sz="2200" dirty="0"/>
          </a:p>
        </p:txBody>
      </p:sp>
      <p:pic>
        <p:nvPicPr>
          <p:cNvPr id="6" name="Online Media 5" title="180s">
            <a:hlinkClick r:id="" action="ppaction://media"/>
            <a:extLst>
              <a:ext uri="{FF2B5EF4-FFF2-40B4-BE49-F238E27FC236}">
                <a16:creationId xmlns:a16="http://schemas.microsoft.com/office/drawing/2014/main" id="{B15BFD5E-1AEF-453B-97F2-68C46081612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8A57CE-A5E5-4EB3-A29B-DB9260B00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43473-961D-499A-B4F1-7E9DF3577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8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146BE-9D95-4107-95B2-74650188D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Ladders Used 1</a:t>
            </a:r>
            <a:br>
              <a:rPr lang="en-CA" dirty="0"/>
            </a:br>
            <a:r>
              <a:rPr lang="en-CA" sz="2000" dirty="0"/>
              <a:t>(Click on Pics to go to Website)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3345A-2B46-4C00-8F94-625FD1EDE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379" y="1886355"/>
            <a:ext cx="10515600" cy="4351338"/>
          </a:xfrm>
        </p:spPr>
        <p:txBody>
          <a:bodyPr>
            <a:normAutofit/>
          </a:bodyPr>
          <a:lstStyle/>
          <a:p>
            <a:r>
              <a:rPr lang="en-CA" dirty="0" err="1"/>
              <a:t>Screamin</a:t>
            </a:r>
            <a:r>
              <a:rPr lang="en-CA" dirty="0"/>
              <a:t> Orange Agility Ladder</a:t>
            </a:r>
          </a:p>
          <a:p>
            <a:pPr lvl="1"/>
            <a:r>
              <a:rPr lang="en-CA" dirty="0"/>
              <a:t>Inexpensive</a:t>
            </a:r>
          </a:p>
          <a:p>
            <a:pPr lvl="1"/>
            <a:r>
              <a:rPr lang="en-CA" dirty="0"/>
              <a:t>Great for beginners</a:t>
            </a:r>
          </a:p>
          <a:p>
            <a:r>
              <a:rPr lang="en-US" dirty="0"/>
              <a:t>Fast Trak Agility Ladder</a:t>
            </a:r>
          </a:p>
          <a:p>
            <a:pPr lvl="1"/>
            <a:r>
              <a:rPr lang="en-US" dirty="0"/>
              <a:t>Safe flat design</a:t>
            </a:r>
          </a:p>
          <a:p>
            <a:pPr lvl="1"/>
            <a:r>
              <a:rPr lang="en-US" dirty="0"/>
              <a:t>Never gets tangled</a:t>
            </a:r>
          </a:p>
          <a:p>
            <a:r>
              <a:rPr lang="en-US" dirty="0" err="1"/>
              <a:t>SecureStep</a:t>
            </a:r>
            <a:r>
              <a:rPr lang="en-US" dirty="0"/>
              <a:t> Agility Ladder</a:t>
            </a:r>
          </a:p>
          <a:p>
            <a:pPr lvl="1"/>
            <a:r>
              <a:rPr lang="en-US" dirty="0" err="1"/>
              <a:t>Ruberized</a:t>
            </a:r>
            <a:r>
              <a:rPr lang="en-US" dirty="0"/>
              <a:t> treads will not slip on floor</a:t>
            </a:r>
          </a:p>
          <a:p>
            <a:pPr lvl="1"/>
            <a:r>
              <a:rPr lang="en-US" dirty="0"/>
              <a:t>Extremely durable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A81E00-07A4-4747-BCB3-5E404FB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31E52-B0A4-48CB-9149-C3C3F6573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9F5FC4BA-F5AE-4E16-9A63-72180EC7C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60" y="1607573"/>
            <a:ext cx="3047283" cy="1716001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52EC3217-0E1A-459A-81F4-32D4449BB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743" y="2891070"/>
            <a:ext cx="2830517" cy="1716001"/>
          </a:xfrm>
          <a:prstGeom prst="rect">
            <a:avLst/>
          </a:prstGeom>
        </p:spPr>
      </p:pic>
      <p:pic>
        <p:nvPicPr>
          <p:cNvPr id="9" name="Picture 8">
            <a:hlinkClick r:id="rId6"/>
            <a:extLst>
              <a:ext uri="{FF2B5EF4-FFF2-40B4-BE49-F238E27FC236}">
                <a16:creationId xmlns:a16="http://schemas.microsoft.com/office/drawing/2014/main" id="{CB2A1DD3-530B-42BF-8619-9C7D31F5C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394" y="3986764"/>
            <a:ext cx="3001239" cy="225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73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3EA27-EDC7-4A8E-8934-2E062B4C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Hops</a:t>
            </a:r>
            <a:br>
              <a:rPr lang="en-CA" sz="2200" dirty="0"/>
            </a:br>
            <a:r>
              <a:rPr lang="en-US" sz="2200" dirty="0">
                <a:hlinkClick r:id="rId3"/>
              </a:rPr>
              <a:t>https://www.canadago4sport.com/Ladders/Hops-</a:t>
            </a:r>
            <a:endParaRPr lang="en-US" sz="2200" dirty="0"/>
          </a:p>
        </p:txBody>
      </p:sp>
      <p:pic>
        <p:nvPicPr>
          <p:cNvPr id="6" name="Online Media 5" title="Ladder Hop Each Rung">
            <a:hlinkClick r:id="" action="ppaction://media"/>
            <a:extLst>
              <a:ext uri="{FF2B5EF4-FFF2-40B4-BE49-F238E27FC236}">
                <a16:creationId xmlns:a16="http://schemas.microsoft.com/office/drawing/2014/main" id="{9BC7311A-FB84-432D-9EC7-8061D03A7DB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E8D99A-4DC9-48C6-80E8-CCAE09B40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7FC40-5066-4277-B077-AFE86FF9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4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CA7B-D2F0-409D-BF9C-1C82C569B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Hop In and Out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https://www.canadago4sport.com/Ladders/Hop-In-Out</a:t>
            </a:r>
            <a:endParaRPr lang="en-US" sz="2200" dirty="0"/>
          </a:p>
        </p:txBody>
      </p:sp>
      <p:pic>
        <p:nvPicPr>
          <p:cNvPr id="6" name="Online Media 5" title="HopingInAndOut">
            <a:hlinkClick r:id="" action="ppaction://media"/>
            <a:extLst>
              <a:ext uri="{FF2B5EF4-FFF2-40B4-BE49-F238E27FC236}">
                <a16:creationId xmlns:a16="http://schemas.microsoft.com/office/drawing/2014/main" id="{EED88332-5F90-4189-A3DA-2EC56E01D47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EFAB5-A29B-4F89-BD99-48B1C80A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94FB47-2453-4FF6-936D-762FB285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7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47828-38DA-43B5-9E46-BC543407B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Every Rung Sideways Run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https://www.canadago4sport.com/Ladders/Every-Rung-Sideways-Run</a:t>
            </a:r>
            <a:endParaRPr lang="en-US" sz="2200" dirty="0"/>
          </a:p>
        </p:txBody>
      </p:sp>
      <p:pic>
        <p:nvPicPr>
          <p:cNvPr id="6" name="Online Media 5" title="Ladder Every Rung Sideways">
            <a:hlinkClick r:id="" action="ppaction://media"/>
            <a:extLst>
              <a:ext uri="{FF2B5EF4-FFF2-40B4-BE49-F238E27FC236}">
                <a16:creationId xmlns:a16="http://schemas.microsoft.com/office/drawing/2014/main" id="{E2C218F0-DD5B-4992-8CA4-7D6BFF63073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EDD336-6A21-4F3D-B4B0-C0F6CB3B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AC5C9-552F-49D9-B539-222963C6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C44ED-74F0-4988-9577-3BD9C6221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Sideways Crossover Run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https://www.canadago4sport.com/Ladders/Every-Rung-Sideways-Crossover-Run</a:t>
            </a:r>
            <a:endParaRPr lang="en-US" sz="2200" dirty="0"/>
          </a:p>
        </p:txBody>
      </p:sp>
      <p:pic>
        <p:nvPicPr>
          <p:cNvPr id="6" name="Online Media 5" title="SidewaysWithCrossOver">
            <a:hlinkClick r:id="" action="ppaction://media"/>
            <a:extLst>
              <a:ext uri="{FF2B5EF4-FFF2-40B4-BE49-F238E27FC236}">
                <a16:creationId xmlns:a16="http://schemas.microsoft.com/office/drawing/2014/main" id="{948B5D21-8D39-423B-8BDB-C56C9BDAB70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1E929-071A-43A6-95EF-87745C85F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0482B-DF25-465B-9E67-096230A3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6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B75AD-44BC-4763-9C80-AA2421A76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and Out Sideways Run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https://www.canadago4sport.com/Ladders/Alternate-In-and-Out-Sideways-Run</a:t>
            </a:r>
            <a:endParaRPr lang="en-US" sz="2200" dirty="0"/>
          </a:p>
        </p:txBody>
      </p:sp>
      <p:pic>
        <p:nvPicPr>
          <p:cNvPr id="6" name="Online Media 5" title="InAndOutSidewaysRun">
            <a:hlinkClick r:id="" action="ppaction://media"/>
            <a:extLst>
              <a:ext uri="{FF2B5EF4-FFF2-40B4-BE49-F238E27FC236}">
                <a16:creationId xmlns:a16="http://schemas.microsoft.com/office/drawing/2014/main" id="{81071EFC-391B-4D3F-A85D-852654917C4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D2742C-D90F-471D-A126-9D9CE7ED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8AA23E-9E4B-4241-99FF-1B033F97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1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0E39A-AE72-43D6-BF98-452B3C1D6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In Out </a:t>
            </a:r>
            <a:r>
              <a:rPr lang="en-CA" dirty="0" err="1"/>
              <a:t>Out</a:t>
            </a:r>
            <a:r>
              <a:rPr lang="en-CA" dirty="0"/>
              <a:t> Each Rung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https://www.canadago4sport.com/Ladders/In-and-Out-Every-Rung</a:t>
            </a:r>
            <a:endParaRPr lang="en-US" sz="2200" dirty="0"/>
          </a:p>
        </p:txBody>
      </p:sp>
      <p:pic>
        <p:nvPicPr>
          <p:cNvPr id="6" name="Online Media 5" title="Ladders In In Out Out">
            <a:hlinkClick r:id="" action="ppaction://media"/>
            <a:extLst>
              <a:ext uri="{FF2B5EF4-FFF2-40B4-BE49-F238E27FC236}">
                <a16:creationId xmlns:a16="http://schemas.microsoft.com/office/drawing/2014/main" id="{5671B163-C06D-4409-8D70-600CF965391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83C72-15B1-4D8D-A61A-7B3A1523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311863-439F-4D5A-B9A7-C7D374A30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6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283EE-5794-47A7-B320-8E774E4A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In Out </a:t>
            </a:r>
            <a:r>
              <a:rPr lang="en-CA" dirty="0" err="1"/>
              <a:t>Out</a:t>
            </a:r>
            <a:r>
              <a:rPr lang="en-CA" dirty="0"/>
              <a:t> Through Each Rung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https://www.canadago4sport.com/Ladders/In-and-Out-Run</a:t>
            </a:r>
            <a:endParaRPr lang="en-US" sz="2200" dirty="0"/>
          </a:p>
        </p:txBody>
      </p:sp>
      <p:pic>
        <p:nvPicPr>
          <p:cNvPr id="6" name="Online Media 5" title="InAndOutEveryRung">
            <a:hlinkClick r:id="" action="ppaction://media"/>
            <a:extLst>
              <a:ext uri="{FF2B5EF4-FFF2-40B4-BE49-F238E27FC236}">
                <a16:creationId xmlns:a16="http://schemas.microsoft.com/office/drawing/2014/main" id="{228CB073-4EB4-48CD-8FEE-1A9E2BEB42E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8D6EB3-8FAB-47B3-A1B1-5A92CF51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3AF355-BB43-4320-B5AE-9FA85E99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4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AAE6-1AC9-41D9-A70D-263876D5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Jump In In Out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https://www.canadago4sport.com/Ladders/In-In-Out</a:t>
            </a:r>
            <a:endParaRPr lang="en-US" sz="2200" dirty="0"/>
          </a:p>
        </p:txBody>
      </p:sp>
      <p:pic>
        <p:nvPicPr>
          <p:cNvPr id="6" name="Online Media 5" title="LadderInInOut">
            <a:hlinkClick r:id="" action="ppaction://media"/>
            <a:extLst>
              <a:ext uri="{FF2B5EF4-FFF2-40B4-BE49-F238E27FC236}">
                <a16:creationId xmlns:a16="http://schemas.microsoft.com/office/drawing/2014/main" id="{24F02F83-0E7C-484F-AEE5-B8C8CAD863B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D1A17D-1F19-40F2-9EE8-8D7E309C3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D9A92-8383-4516-BE69-FBEBB1272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1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47C16-208B-42E4-ABED-E780CD712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Jump In In Out </a:t>
            </a:r>
            <a:r>
              <a:rPr lang="en-CA" dirty="0" err="1"/>
              <a:t>Out</a:t>
            </a:r>
            <a:r>
              <a:rPr lang="en-CA" dirty="0"/>
              <a:t> In In</a:t>
            </a:r>
            <a:br>
              <a:rPr lang="en-CA" dirty="0"/>
            </a:br>
            <a:r>
              <a:rPr lang="en-US" sz="2200" dirty="0">
                <a:hlinkClick r:id="rId2"/>
              </a:rPr>
              <a:t>https://www.canadago4sport.com/Ladders/In-In-Out-Out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4534C-C57A-4873-8A7B-11438F077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New video needed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069F8-D77E-4CBB-BE97-1331ACD79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62784-A3CB-439C-ABB8-3E714F02D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71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41BD-077C-4CFC-BD53-E4434C2B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In In Out Jumps</a:t>
            </a:r>
            <a:br>
              <a:rPr lang="en-CA" dirty="0"/>
            </a:br>
            <a:endParaRPr lang="en-US" dirty="0"/>
          </a:p>
        </p:txBody>
      </p:sp>
      <p:pic>
        <p:nvPicPr>
          <p:cNvPr id="4" name="Online Media 3" title="Ladder Double In and Single Out">
            <a:hlinkClick r:id="" action="ppaction://media"/>
            <a:extLst>
              <a:ext uri="{FF2B5EF4-FFF2-40B4-BE49-F238E27FC236}">
                <a16:creationId xmlns:a16="http://schemas.microsoft.com/office/drawing/2014/main" id="{E532CD5C-2445-47BD-8314-7B66E58ED69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5FEF9-D3CC-4617-BBEE-4F81D7E9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568484-4B67-4036-AD12-6E79EAEB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268813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9D30B-C956-43BB-BB8B-41CB9433F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Ladders Used 2</a:t>
            </a:r>
            <a:br>
              <a:rPr lang="en-CA" dirty="0"/>
            </a:br>
            <a:r>
              <a:rPr lang="en-CA" sz="2000" dirty="0"/>
              <a:t>(Click on Pics to go to Website)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27B7A-73A4-4F1C-973D-9AAC83057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Ultra Fit Roll Out Ladder</a:t>
            </a:r>
          </a:p>
          <a:p>
            <a:pPr lvl="1"/>
            <a:r>
              <a:rPr lang="en-CA" dirty="0"/>
              <a:t>Adheres to floor well</a:t>
            </a:r>
          </a:p>
          <a:p>
            <a:pPr lvl="1"/>
            <a:r>
              <a:rPr lang="en-CA" dirty="0"/>
              <a:t>Easy to roll out and store</a:t>
            </a:r>
          </a:p>
          <a:p>
            <a:r>
              <a:rPr lang="en-CA" dirty="0" err="1"/>
              <a:t>Sklz</a:t>
            </a:r>
            <a:r>
              <a:rPr lang="en-CA" dirty="0"/>
              <a:t> Agility Trainer Pro</a:t>
            </a:r>
          </a:p>
          <a:p>
            <a:pPr lvl="1"/>
            <a:r>
              <a:rPr lang="en-CA" dirty="0"/>
              <a:t>Easily create different ladder patterns</a:t>
            </a:r>
          </a:p>
          <a:p>
            <a:pPr lvl="1"/>
            <a:r>
              <a:rPr lang="en-CA" dirty="0"/>
              <a:t>Can also add a hurdle in the middle of the ladder</a:t>
            </a:r>
          </a:p>
          <a:p>
            <a:r>
              <a:rPr lang="en-CA" dirty="0"/>
              <a:t>High Rise Agility Ladder</a:t>
            </a:r>
          </a:p>
          <a:p>
            <a:pPr lvl="1"/>
            <a:r>
              <a:rPr lang="en-CA" dirty="0"/>
              <a:t>More challenging with 6`` or 9`` rise</a:t>
            </a:r>
          </a:p>
          <a:p>
            <a:pPr lvl="1"/>
            <a:r>
              <a:rPr lang="en-CA" dirty="0"/>
              <a:t>Very durable</a:t>
            </a:r>
          </a:p>
          <a:p>
            <a:pPr lvl="1"/>
            <a:endParaRPr lang="en-CA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A68E9-7ADB-4CD4-9391-5536D0B2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2ECA5-48F2-4596-B827-20A5A7DA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B1457EDA-2E97-47E0-9379-2189BFC4D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571" y="1583674"/>
            <a:ext cx="2534652" cy="1900989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0EBF25B9-8480-4895-BE2D-C3FF173AE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246" y="2151747"/>
            <a:ext cx="2893328" cy="2169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B9F37A-F395-42D2-A4B7-B7788B4CA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324" y="4321743"/>
            <a:ext cx="2893328" cy="21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35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F6D2E-A263-4B91-AA24-D227F875C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with High Ten and Out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https://www.canadago4sport.com/Ladders/In-Outs</a:t>
            </a:r>
            <a:endParaRPr lang="en-US" sz="2200" dirty="0"/>
          </a:p>
        </p:txBody>
      </p:sp>
      <p:pic>
        <p:nvPicPr>
          <p:cNvPr id="6" name="Online Media 5" title="TwoFootJumpInAndOut">
            <a:hlinkClick r:id="" action="ppaction://media"/>
            <a:extLst>
              <a:ext uri="{FF2B5EF4-FFF2-40B4-BE49-F238E27FC236}">
                <a16:creationId xmlns:a16="http://schemas.microsoft.com/office/drawing/2014/main" id="{17BB936D-BA56-4F2F-95E7-33CC1A1902B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9FE35-BB42-4684-98EC-6B979C606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C398B0-83E7-4ED9-AD04-1F818850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5D174-D2F1-478F-8F66-E16B242F9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Downhill Skiing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https://www.canadago4sport.com/Ladders/Downhill-Skiing</a:t>
            </a:r>
            <a:endParaRPr lang="en-US" sz="2200" dirty="0"/>
          </a:p>
        </p:txBody>
      </p:sp>
      <p:pic>
        <p:nvPicPr>
          <p:cNvPr id="6" name="Online Media 5" title="Downhill Skiing 2">
            <a:hlinkClick r:id="" action="ppaction://media"/>
            <a:extLst>
              <a:ext uri="{FF2B5EF4-FFF2-40B4-BE49-F238E27FC236}">
                <a16:creationId xmlns:a16="http://schemas.microsoft.com/office/drawing/2014/main" id="{5FC197C6-EE99-461B-97CA-4C3D4142DB0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FFF84-1335-46F8-BBB1-61F409062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B3124-E2B3-492C-8E8A-0678E4DC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0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88669-6F30-4999-9B69-FAD68D38A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Slalom Skiing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https://www.canadago4sport.com/Ladders/Slalom-Skiing</a:t>
            </a:r>
            <a:endParaRPr lang="en-US" sz="2200" dirty="0"/>
          </a:p>
        </p:txBody>
      </p:sp>
      <p:pic>
        <p:nvPicPr>
          <p:cNvPr id="6" name="Online Media 5" title="LadderSlalomSkiing">
            <a:hlinkClick r:id="" action="ppaction://media"/>
            <a:extLst>
              <a:ext uri="{FF2B5EF4-FFF2-40B4-BE49-F238E27FC236}">
                <a16:creationId xmlns:a16="http://schemas.microsoft.com/office/drawing/2014/main" id="{5A84B45A-438F-48C7-A66F-B1402534171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6EA72-E9BF-41AB-BCB8-7402EAAD2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4A90A-B7F4-4379-88A7-744BA02BA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8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EFF48-7670-4E88-A912-46D900C78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Boxing Shuffle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https://www.canadago4sport.com/Ladders/Boxing-Shuffle</a:t>
            </a:r>
            <a:endParaRPr lang="en-US" sz="2200" dirty="0"/>
          </a:p>
        </p:txBody>
      </p:sp>
      <p:pic>
        <p:nvPicPr>
          <p:cNvPr id="6" name="Online Media 5" title="Boxing Shuffle">
            <a:hlinkClick r:id="" action="ppaction://media"/>
            <a:extLst>
              <a:ext uri="{FF2B5EF4-FFF2-40B4-BE49-F238E27FC236}">
                <a16:creationId xmlns:a16="http://schemas.microsoft.com/office/drawing/2014/main" id="{F1B3CF01-4B7B-4E67-8EEA-442A6230F1C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A3273-8E98-48CF-962C-09A933609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85CEB-5786-4662-B561-B8E3D019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1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162D-DAD9-4677-B935-4395456BA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Web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1118F-D7AB-4B8E-96C5-701F6420F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Canadago4sport:</a:t>
            </a:r>
          </a:p>
          <a:p>
            <a:pPr lvl="1"/>
            <a:r>
              <a:rPr lang="en-CA" dirty="0"/>
              <a:t>600+ game docs and 250+ game videos</a:t>
            </a:r>
            <a:endParaRPr lang="en-US" dirty="0"/>
          </a:p>
          <a:p>
            <a:pPr lvl="2"/>
            <a:r>
              <a:rPr lang="en-CA" u="sng" dirty="0">
                <a:hlinkClick r:id="rId2"/>
              </a:rPr>
              <a:t>www.canadago4sport.com</a:t>
            </a:r>
            <a:endParaRPr lang="en-CA" u="sng" dirty="0"/>
          </a:p>
          <a:p>
            <a:pPr lvl="1"/>
            <a:r>
              <a:rPr lang="en-CA" u="sng" dirty="0"/>
              <a:t>Nearly 50 different ladder activities</a:t>
            </a:r>
          </a:p>
          <a:p>
            <a:pPr lvl="2"/>
            <a:r>
              <a:rPr lang="en-US" dirty="0">
                <a:hlinkClick r:id="rId3"/>
              </a:rPr>
              <a:t>https://www.canadago4sport.com/agility-ladders</a:t>
            </a:r>
            <a:endParaRPr lang="en-CA" u="sng" dirty="0"/>
          </a:p>
          <a:p>
            <a:r>
              <a:rPr lang="en-CA" dirty="0"/>
              <a:t>Gopher Sport:</a:t>
            </a:r>
          </a:p>
          <a:p>
            <a:pPr lvl="1"/>
            <a:r>
              <a:rPr lang="en-CA" dirty="0"/>
              <a:t>Order from over 12 different ladders</a:t>
            </a:r>
          </a:p>
          <a:p>
            <a:pPr lvl="2"/>
            <a:r>
              <a:rPr lang="en-US" dirty="0">
                <a:hlinkClick r:id="rId4"/>
              </a:rPr>
              <a:t>https://www.gophersport.com/fitness/saq?tag=agility</a:t>
            </a:r>
            <a:endParaRPr lang="en-US" dirty="0"/>
          </a:p>
          <a:p>
            <a:pPr lvl="1"/>
            <a:r>
              <a:rPr lang="en-US" dirty="0"/>
              <a:t>Order from hundreds of equipment ideas.</a:t>
            </a:r>
          </a:p>
          <a:p>
            <a:pPr lvl="2"/>
            <a:r>
              <a:rPr lang="en-US" dirty="0">
                <a:hlinkClick r:id="rId5"/>
              </a:rPr>
              <a:t>https://www.gophersport.com/</a:t>
            </a:r>
            <a:endParaRPr lang="en-US" dirty="0"/>
          </a:p>
          <a:p>
            <a:pPr lvl="1"/>
            <a:r>
              <a:rPr lang="en-US" dirty="0"/>
              <a:t>Unconditional 100% satisfaction guarantee</a:t>
            </a:r>
          </a:p>
          <a:p>
            <a:pPr lvl="2"/>
            <a:r>
              <a:rPr lang="en-CA" dirty="0"/>
              <a:t>Your satisfaction is our #1 concern! If you are not satisfied with any product you buy from us, we'll simply replace it or refund your money. No questions. No hassles. No exclusions. No kidding!</a:t>
            </a:r>
            <a:endParaRPr lang="en-US" dirty="0"/>
          </a:p>
          <a:p>
            <a:pPr lvl="3"/>
            <a:endParaRPr lang="en-CA" u="sng" dirty="0"/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0B285-544E-472E-B48D-FEB65263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D7DBB-883F-4051-AF4E-8AF61184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3233030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5C02-F8CD-49B1-9BEE-A5ECF9D50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Pinterest and YouTube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D999B-CCEB-48A7-A344-559052635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/>
          </a:p>
          <a:p>
            <a:pPr lvl="1"/>
            <a:r>
              <a:rPr lang="en-CA" dirty="0"/>
              <a:t>Pinterest:</a:t>
            </a:r>
            <a:endParaRPr lang="en-US" dirty="0"/>
          </a:p>
          <a:p>
            <a:pPr lvl="2"/>
            <a:r>
              <a:rPr lang="en-CA" dirty="0"/>
              <a:t>23 boards, and 600+ pins</a:t>
            </a:r>
            <a:endParaRPr lang="en-US" dirty="0"/>
          </a:p>
          <a:p>
            <a:pPr lvl="2"/>
            <a:r>
              <a:rPr lang="en-CA" dirty="0"/>
              <a:t>Follow at </a:t>
            </a:r>
            <a:r>
              <a:rPr lang="en-US" u="sng" dirty="0">
                <a:hlinkClick r:id="rId2"/>
              </a:rPr>
              <a:t>https://www.pinterest.ca/canadago4sport/</a:t>
            </a:r>
            <a:endParaRPr lang="en-US" dirty="0"/>
          </a:p>
          <a:p>
            <a:pPr lvl="1"/>
            <a:r>
              <a:rPr lang="en-US" dirty="0"/>
              <a:t>YouTube: </a:t>
            </a:r>
          </a:p>
          <a:p>
            <a:pPr lvl="2"/>
            <a:r>
              <a:rPr lang="en-US" dirty="0"/>
              <a:t>330+ videos</a:t>
            </a:r>
          </a:p>
          <a:p>
            <a:pPr lvl="2"/>
            <a:r>
              <a:rPr lang="en-US" dirty="0"/>
              <a:t>Subscribe at </a:t>
            </a:r>
            <a:r>
              <a:rPr lang="en-US" u="sng" dirty="0">
                <a:hlinkClick r:id="rId3"/>
              </a:rPr>
              <a:t>https://www.youtube.com/c/canadago4sport/</a:t>
            </a:r>
            <a:endParaRPr lang="en-US" u="sng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9B4A3-558B-462E-BDA7-6C485417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3F35B-7D5D-42B4-9F75-DF4374CD3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1678897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E53CB-B9DE-4ED0-AB8C-EF828697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Social Media and Further Questions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3E40-A209-4707-85DF-C53AFFFD6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/>
          </a:p>
          <a:p>
            <a:pPr lvl="1"/>
            <a:r>
              <a:rPr lang="en-US" dirty="0"/>
              <a:t>Twitter &amp; Instagram: </a:t>
            </a:r>
          </a:p>
          <a:p>
            <a:pPr lvl="2"/>
            <a:r>
              <a:rPr lang="en-US" dirty="0"/>
              <a:t>Tuesday (sometimes other days) posts</a:t>
            </a:r>
          </a:p>
          <a:p>
            <a:pPr lvl="2"/>
            <a:r>
              <a:rPr lang="en-US" dirty="0"/>
              <a:t>Follow at</a:t>
            </a:r>
            <a:r>
              <a:rPr lang="en-US" b="1" dirty="0"/>
              <a:t> </a:t>
            </a:r>
            <a:r>
              <a:rPr lang="en-US" dirty="0"/>
              <a:t>@canadago4sport</a:t>
            </a:r>
          </a:p>
          <a:p>
            <a:pPr lvl="1"/>
            <a:r>
              <a:rPr lang="en-US" dirty="0"/>
              <a:t>Love to hear from you:</a:t>
            </a:r>
          </a:p>
          <a:p>
            <a:pPr lvl="2"/>
            <a:r>
              <a:rPr lang="en-US" dirty="0"/>
              <a:t>JOHNBYL50@gmail.com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621CE-1307-4404-8785-525FE1FE2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91DC5-CC33-47B1-AD26-2B23E4E37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2678710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67D3A-8091-4F06-8890-94BFCAF7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With thanks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65A1C-5D7C-45DF-91F8-E4A82FE7B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CA" sz="3600" dirty="0"/>
          </a:p>
          <a:p>
            <a:pPr algn="ctr"/>
            <a:r>
              <a:rPr lang="en-CA" sz="3600" dirty="0"/>
              <a:t>To all of the wonderful people </a:t>
            </a:r>
          </a:p>
          <a:p>
            <a:pPr marL="0" indent="0" algn="ctr">
              <a:buNone/>
            </a:pPr>
            <a:r>
              <a:rPr lang="en-CA" sz="3600" dirty="0"/>
              <a:t>who inspire each other </a:t>
            </a:r>
          </a:p>
          <a:p>
            <a:pPr marL="0" indent="0" algn="ctr">
              <a:buNone/>
            </a:pPr>
            <a:r>
              <a:rPr lang="en-CA" sz="3600" dirty="0"/>
              <a:t>at conferences and other places!</a:t>
            </a:r>
          </a:p>
          <a:p>
            <a:pPr marL="0" indent="0" algn="ctr">
              <a:buNone/>
            </a:pPr>
            <a:endParaRPr lang="en-CA" sz="3600" dirty="0"/>
          </a:p>
          <a:p>
            <a:pPr algn="ctr"/>
            <a:r>
              <a:rPr lang="en-CA" sz="3600" dirty="0"/>
              <a:t>To Gopher Sport</a:t>
            </a:r>
            <a:r>
              <a:rPr lang="en-US" sz="3600" dirty="0"/>
              <a:t> </a:t>
            </a:r>
          </a:p>
          <a:p>
            <a:pPr marL="0" indent="0" algn="ctr">
              <a:buNone/>
            </a:pPr>
            <a:r>
              <a:rPr lang="en-US" sz="3600" dirty="0"/>
              <a:t>for their innovative products </a:t>
            </a:r>
          </a:p>
          <a:p>
            <a:pPr marL="0" indent="0" algn="ctr">
              <a:buNone/>
            </a:pPr>
            <a:r>
              <a:rPr lang="en-US" sz="3600" dirty="0"/>
              <a:t>and high quality equipment!</a:t>
            </a:r>
            <a:endParaRPr lang="en-CA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3CE12-8467-4542-9CE0-C5FF698E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FB91A-E118-42D2-B87F-496199E97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99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1F848-CF5B-4B6E-AE95-70A513443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Download slides at: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FB2D6-85F1-427E-8FB6-728FD94FE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https://www.canadago4sport.com/conferences-and-workshops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EE27A-DF08-4AEC-A1A7-77B7A858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496C3-B115-4A3B-BDDD-E3C62296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47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2C47-13A5-4003-BDAF-409FA991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prstClr val="black"/>
                </a:solidFill>
              </a:rPr>
              <a:t>Ladders Used 3</a:t>
            </a:r>
            <a:br>
              <a:rPr lang="en-CA" dirty="0">
                <a:solidFill>
                  <a:prstClr val="black"/>
                </a:solidFill>
              </a:rPr>
            </a:br>
            <a:r>
              <a:rPr lang="en-CA" sz="2000" dirty="0">
                <a:solidFill>
                  <a:prstClr val="black"/>
                </a:solidFill>
              </a:rPr>
              <a:t>(Click on Pics to go to Website)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8274-78FA-49EE-A0D1-A5EC563F3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Smart Modular Agility Ladder</a:t>
            </a:r>
          </a:p>
          <a:p>
            <a:pPr lvl="1"/>
            <a:r>
              <a:rPr lang="en-US" dirty="0"/>
              <a:t>Easily create side-by-side ladders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Gopher </a:t>
            </a:r>
            <a:r>
              <a:rPr lang="en-US" dirty="0" err="1"/>
              <a:t>HurdLadder</a:t>
            </a:r>
            <a:r>
              <a:rPr lang="en-US" dirty="0"/>
              <a:t> Agility Ladder</a:t>
            </a:r>
          </a:p>
          <a:p>
            <a:pPr lvl="1"/>
            <a:r>
              <a:rPr lang="en-US" dirty="0"/>
              <a:t>Easily adjusts to various heights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EE5E1E-8AE6-40C5-9189-27092972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6A373-D7E3-41D1-A91F-EA03A933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FC1A8763-3982-4176-B6C6-CD38A272B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025" y="1826124"/>
            <a:ext cx="2085476" cy="2085476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78CEB078-9C43-4E68-9BA9-2FB7D5666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025" y="4001294"/>
            <a:ext cx="2085476" cy="156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2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7C7E-6EF0-4D12-97B8-0BCECF6D2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prstClr val="black"/>
                </a:solidFill>
              </a:rPr>
              <a:t>Ladders Used 4</a:t>
            </a:r>
            <a:br>
              <a:rPr lang="en-CA" dirty="0">
                <a:solidFill>
                  <a:prstClr val="black"/>
                </a:solidFill>
              </a:rPr>
            </a:br>
            <a:r>
              <a:rPr lang="en-CA" sz="2000" dirty="0">
                <a:solidFill>
                  <a:prstClr val="black"/>
                </a:solidFill>
              </a:rPr>
              <a:t>(Click on Pics to go to Website)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0C6FA-6A86-415E-8FA0-9E8161917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/>
              <a:t>Ultrafit</a:t>
            </a:r>
            <a:r>
              <a:rPr lang="en-CA" dirty="0"/>
              <a:t> Training Hurdles</a:t>
            </a:r>
          </a:p>
          <a:p>
            <a:pPr lvl="1"/>
            <a:r>
              <a:rPr lang="en-CA" dirty="0"/>
              <a:t>Come in 4 different heights 6`` to 16``</a:t>
            </a:r>
          </a:p>
          <a:p>
            <a:pPr lvl="1"/>
            <a:endParaRPr lang="en-CA" dirty="0"/>
          </a:p>
          <a:p>
            <a:pPr marL="457200" lvl="1" indent="0">
              <a:buNone/>
            </a:pPr>
            <a:endParaRPr lang="en-CA" dirty="0"/>
          </a:p>
          <a:p>
            <a:r>
              <a:rPr lang="en-CA" dirty="0"/>
              <a:t>Boundary Markers</a:t>
            </a:r>
          </a:p>
          <a:p>
            <a:pPr lvl="1"/>
            <a:r>
              <a:rPr lang="en-CA" dirty="0"/>
              <a:t>Secure on the floor</a:t>
            </a:r>
          </a:p>
          <a:p>
            <a:pPr lvl="1"/>
            <a:r>
              <a:rPr lang="en-CA" dirty="0"/>
              <a:t>Moving one tread will not impact other treads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CF361-F38D-40A3-A872-4142215C8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E85E8-B261-4DEE-A259-1DEF42186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EC830E62-91C0-4AD2-AF3A-90731591D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968" y="1315486"/>
            <a:ext cx="2367816" cy="1775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EBD43-F5B5-43BD-8D2C-67CDBC1BF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671" y="3533266"/>
            <a:ext cx="2935705" cy="220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08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4F6B4-812B-4E3B-A16E-2EFF0C30C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Definitions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FF620-1316-48D2-B6DC-DF42946AE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Running</a:t>
            </a:r>
          </a:p>
          <a:p>
            <a:pPr lvl="1"/>
            <a:r>
              <a:rPr lang="en-CA" dirty="0"/>
              <a:t>Quicker than a walk so that both feet are not on the ground at the same time.</a:t>
            </a:r>
          </a:p>
          <a:p>
            <a:r>
              <a:rPr lang="en-CA" dirty="0"/>
              <a:t>Jumping</a:t>
            </a:r>
          </a:p>
          <a:p>
            <a:pPr lvl="1"/>
            <a:r>
              <a:rPr lang="en-CA" dirty="0"/>
              <a:t>Pushing oneself off a surface with both feet.</a:t>
            </a:r>
          </a:p>
          <a:p>
            <a:r>
              <a:rPr lang="en-CA" dirty="0"/>
              <a:t>Hoping</a:t>
            </a:r>
          </a:p>
          <a:p>
            <a:pPr lvl="1"/>
            <a:r>
              <a:rPr lang="en-US" dirty="0"/>
              <a:t>Pushing oneself off a surface balanced from one foot.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26164A-0CFE-4BD8-9A06-D40D45BA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26E3A-ADBB-4FF5-AFDD-504DA447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39921-B2ED-4CA5-9C78-4A01DCE23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On Your Feet </a:t>
            </a:r>
            <a:br>
              <a:rPr lang="en-CA" dirty="0"/>
            </a:br>
            <a:r>
              <a:rPr lang="en-CA" dirty="0"/>
              <a:t>Ladder Activities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D7664-A31C-4564-853A-AEB92CAE9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Each of these activities has participants running, jumping, and hoping through the various ladders.</a:t>
            </a:r>
          </a:p>
          <a:p>
            <a:r>
              <a:rPr lang="en-CA" dirty="0"/>
              <a:t>For almost all ladder activities in this slideshow leaders and participants can also use chalk to outline the ladders.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24B71-7404-48DB-B573-417481AA6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F1AAF-C72E-400F-AED1-445803D8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80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85C38-64B8-43E8-8770-3FAF07EC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Hop Scotch</a:t>
            </a:r>
            <a:br>
              <a:rPr lang="en-CA" dirty="0"/>
            </a:br>
            <a:r>
              <a:rPr lang="en-CA" sz="2000" dirty="0"/>
              <a:t>Need to add still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42241-58C9-44E6-AF0F-8B36C2FE2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Need video still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1CD2F-CD3C-47F1-BBE0-DCA8AA9D8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7392D-B12F-4A44-89B0-EC5DC959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9CFE1-DAC3-4D6F-A729-D542707B9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086" y="1747314"/>
            <a:ext cx="6314114" cy="473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60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7D4F7-83EF-4E42-AE04-9047769A5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Every Other Rung Run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https://www.canadago4sport.com/Ladders/Every-Other-Rung-Run</a:t>
            </a:r>
            <a:endParaRPr lang="en-US" sz="2200" dirty="0"/>
          </a:p>
        </p:txBody>
      </p:sp>
      <p:pic>
        <p:nvPicPr>
          <p:cNvPr id="6" name="Online Media 5" title="Every Other Rung Run">
            <a:hlinkClick r:id="" action="ppaction://media"/>
            <a:extLst>
              <a:ext uri="{FF2B5EF4-FFF2-40B4-BE49-F238E27FC236}">
                <a16:creationId xmlns:a16="http://schemas.microsoft.com/office/drawing/2014/main" id="{85C537E3-9378-4E96-A24C-BDDC1D790DB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12BB56-8750-42BA-8285-1CD0FE802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9C8463-3B13-48FD-812B-E72DA805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4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6281</TotalTime>
  <Words>1272</Words>
  <Application>Microsoft Office PowerPoint</Application>
  <PresentationFormat>Widescreen</PresentationFormat>
  <Paragraphs>195</Paragraphs>
  <Slides>38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Innovative  Agility Ladder  Fitness Challenges With Feet Only</vt:lpstr>
      <vt:lpstr>Ladders Used 1 (Click on Pics to go to Website)</vt:lpstr>
      <vt:lpstr>Ladders Used 2 (Click on Pics to go to Website)</vt:lpstr>
      <vt:lpstr>Ladders Used 3 (Click on Pics to go to Website)</vt:lpstr>
      <vt:lpstr>Ladders Used 4 (Click on Pics to go to Website)</vt:lpstr>
      <vt:lpstr>Definitions</vt:lpstr>
      <vt:lpstr>On Your Feet  Ladder Activities</vt:lpstr>
      <vt:lpstr>Hop Scotch Need to add still</vt:lpstr>
      <vt:lpstr>Every Other Rung Run https://www.canadago4sport.com/Ladders/Every-Other-Rung-Run</vt:lpstr>
      <vt:lpstr>Every Rung Run https://www.canadago4sport.com/Ladders/Every-Rung-Run</vt:lpstr>
      <vt:lpstr>High Knee Every Other Rung https://www.canadago4sport.com/Ladders/High-knee%E2%80%94Every-Other-Rung</vt:lpstr>
      <vt:lpstr>Tap In https://www.canadago4sport.com/Ladders/Tap-In</vt:lpstr>
      <vt:lpstr>Three Jumps and Three Runs… https://www.canadago4sport.com/Ladders/Three-Jumps-and-Three-Runs</vt:lpstr>
      <vt:lpstr>Jump Every Rung https://www.canadago4sport.com/Ladders/Two-Foot-Jump%E2%80%94Every-Rung</vt:lpstr>
      <vt:lpstr>High Vertical Jumps https://www.canadago4sport.com/Ladders/High-Vertical-Jumps</vt:lpstr>
      <vt:lpstr>Jump Forward In and Hop Out https://www.canadago4sport.com/Ladders/Jump-Forward-and-In%2C-Hop-Out</vt:lpstr>
      <vt:lpstr>Jump In In Straddle Out https://www.canadago4sport.com/Ladders/Ladder-Jump-In-In-Out-In-In</vt:lpstr>
      <vt:lpstr>In and Out Jumps https://www.canadago4sport.com/Ladders/In-Then-Out-Jumps</vt:lpstr>
      <vt:lpstr>180s https://www.canadago4sport.com/Ladders/180s</vt:lpstr>
      <vt:lpstr>Hops https://www.canadago4sport.com/Ladders/Hops-</vt:lpstr>
      <vt:lpstr>Hop In and Out https://www.canadago4sport.com/Ladders/Hop-In-Out</vt:lpstr>
      <vt:lpstr>Every Rung Sideways Run https://www.canadago4sport.com/Ladders/Every-Rung-Sideways-Run</vt:lpstr>
      <vt:lpstr>Sideways Crossover Run https://www.canadago4sport.com/Ladders/Every-Rung-Sideways-Crossover-Run</vt:lpstr>
      <vt:lpstr>In and Out Sideways Run https://www.canadago4sport.com/Ladders/Alternate-In-and-Out-Sideways-Run</vt:lpstr>
      <vt:lpstr>In In Out Out Each Rung https://www.canadago4sport.com/Ladders/In-and-Out-Every-Rung</vt:lpstr>
      <vt:lpstr>In In Out Out Through Each Rung https://www.canadago4sport.com/Ladders/In-and-Out-Run</vt:lpstr>
      <vt:lpstr>Jump In In Out https://www.canadago4sport.com/Ladders/In-In-Out</vt:lpstr>
      <vt:lpstr>Jump In In Out Out In In https://www.canadago4sport.com/Ladders/In-In-Out-Out</vt:lpstr>
      <vt:lpstr>In In Out Jumps </vt:lpstr>
      <vt:lpstr>In with High Ten and Out https://www.canadago4sport.com/Ladders/In-Outs</vt:lpstr>
      <vt:lpstr>Downhill Skiing https://www.canadago4sport.com/Ladders/Downhill-Skiing</vt:lpstr>
      <vt:lpstr>Slalom Skiing https://www.canadago4sport.com/Ladders/Slalom-Skiing</vt:lpstr>
      <vt:lpstr>Boxing Shuffle https://www.canadago4sport.com/Ladders/Boxing-Shuffle</vt:lpstr>
      <vt:lpstr>Web Resources</vt:lpstr>
      <vt:lpstr>Pinterest and YouTube</vt:lpstr>
      <vt:lpstr>Social Media and Further Questions</vt:lpstr>
      <vt:lpstr>With thanks</vt:lpstr>
      <vt:lpstr>Download slides at: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Innovative Agility Ladder Activities</dc:title>
  <dc:creator>John Byl</dc:creator>
  <cp:lastModifiedBy>John Byl</cp:lastModifiedBy>
  <cp:revision>96</cp:revision>
  <cp:lastPrinted>2020-06-05T20:29:54Z</cp:lastPrinted>
  <dcterms:created xsi:type="dcterms:W3CDTF">2020-06-03T18:41:09Z</dcterms:created>
  <dcterms:modified xsi:type="dcterms:W3CDTF">2020-09-25T14:51:06Z</dcterms:modified>
</cp:coreProperties>
</file>